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  <p:sldMasterId id="2147483648" r:id="rId6"/>
  </p:sldMasterIdLst>
  <p:notesMasterIdLst>
    <p:notesMasterId r:id="rId16"/>
  </p:notesMasterIdLst>
  <p:sldIdLst>
    <p:sldId id="256" r:id="rId7"/>
    <p:sldId id="280" r:id="rId8"/>
    <p:sldId id="277" r:id="rId9"/>
    <p:sldId id="287" r:id="rId10"/>
    <p:sldId id="273" r:id="rId11"/>
    <p:sldId id="271" r:id="rId12"/>
    <p:sldId id="272" r:id="rId13"/>
    <p:sldId id="274" r:id="rId14"/>
    <p:sldId id="28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AC51B-A559-9058-5971-903B3E11184A}" name="Abma, J.E. MSc (Els)" initials="AJM(" userId="S::j.e.abma@minezk.nl::f2445287-2c18-464e-86c3-78a79a576662" providerId="AD"/>
  <p188:author id="{FF07853E-E6F8-D7FE-A9EC-CFF2E6AEAF60}" name="Marjolijn Zwetsloot" initials="MZ" userId="S::marjolijn.zwetsloot@u-techcommunity.nl::7dddb0dd-9107-4ccc-a846-fe272d66c0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FD2AF-8C7E-1CC5-C2AC-B3B8213CD466}" v="88" dt="2024-04-11T14:04:03.182"/>
    <p1510:client id="{33FF59E6-FF3E-250A-DAAA-1487984B6FB7}" v="5" dt="2024-04-11T14:09:06.126"/>
    <p1510:client id="{4DC30FF3-90C3-FBB9-96C6-9BDAD7015235}" v="18" dt="2024-04-11T11:33:49.979"/>
    <p1510:client id="{A5926937-578B-4E65-B879-E854EF256BA4}" v="603" dt="2024-04-11T14:11:37.018"/>
    <p1510:client id="{ACD6AC24-0BAE-CB3B-9B94-CC7D2AF5E799}" v="292" dt="2024-04-11T11:50:12.012"/>
    <p1510:client id="{D0557DBA-4EC9-20E2-E90F-19F48326883E}" v="7" dt="2024-04-11T11:05:17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sbeth van Meurs" userId="S::liesbeth.vanmeurs@u-techcommunity.nl::b678754c-3b43-434c-9b1c-8ef2cc952901" providerId="AD" clId="Web-{130FD2AF-8C7E-1CC5-C2AC-B3B8213CD466}"/>
    <pc:docChg chg="modSld">
      <pc:chgData name="Liesbeth van Meurs" userId="S::liesbeth.vanmeurs@u-techcommunity.nl::b678754c-3b43-434c-9b1c-8ef2cc952901" providerId="AD" clId="Web-{130FD2AF-8C7E-1CC5-C2AC-B3B8213CD466}" dt="2024-04-11T14:04:03.182" v="49" actId="1076"/>
      <pc:docMkLst>
        <pc:docMk/>
      </pc:docMkLst>
      <pc:sldChg chg="modSp">
        <pc:chgData name="Liesbeth van Meurs" userId="S::liesbeth.vanmeurs@u-techcommunity.nl::b678754c-3b43-434c-9b1c-8ef2cc952901" providerId="AD" clId="Web-{130FD2AF-8C7E-1CC5-C2AC-B3B8213CD466}" dt="2024-04-11T14:01:15.897" v="28" actId="1076"/>
        <pc:sldMkLst>
          <pc:docMk/>
          <pc:sldMk cId="0" sldId="271"/>
        </pc:sldMkLst>
        <pc:spChg chg="mod">
          <ac:chgData name="Liesbeth van Meurs" userId="S::liesbeth.vanmeurs@u-techcommunity.nl::b678754c-3b43-434c-9b1c-8ef2cc952901" providerId="AD" clId="Web-{130FD2AF-8C7E-1CC5-C2AC-B3B8213CD466}" dt="2024-04-11T14:01:15.897" v="28" actId="1076"/>
          <ac:spMkLst>
            <pc:docMk/>
            <pc:sldMk cId="0" sldId="271"/>
            <ac:spMk id="225" creationId="{00000000-0000-0000-0000-000000000000}"/>
          </ac:spMkLst>
        </pc:spChg>
        <pc:spChg chg="mod">
          <ac:chgData name="Liesbeth van Meurs" userId="S::liesbeth.vanmeurs@u-techcommunity.nl::b678754c-3b43-434c-9b1c-8ef2cc952901" providerId="AD" clId="Web-{130FD2AF-8C7E-1CC5-C2AC-B3B8213CD466}" dt="2024-04-11T14:00:45.943" v="27" actId="20577"/>
          <ac:spMkLst>
            <pc:docMk/>
            <pc:sldMk cId="0" sldId="271"/>
            <ac:spMk id="227" creationId="{00000000-0000-0000-0000-000000000000}"/>
          </ac:spMkLst>
        </pc:spChg>
        <pc:picChg chg="mod">
          <ac:chgData name="Liesbeth van Meurs" userId="S::liesbeth.vanmeurs@u-techcommunity.nl::b678754c-3b43-434c-9b1c-8ef2cc952901" providerId="AD" clId="Web-{130FD2AF-8C7E-1CC5-C2AC-B3B8213CD466}" dt="2024-04-11T14:00:37.974" v="26" actId="1076"/>
          <ac:picMkLst>
            <pc:docMk/>
            <pc:sldMk cId="0" sldId="271"/>
            <ac:picMk id="3" creationId="{68B1667E-3C69-4C36-D7C5-4764B1BFD7F4}"/>
          </ac:picMkLst>
        </pc:picChg>
      </pc:sldChg>
      <pc:sldChg chg="modSp">
        <pc:chgData name="Liesbeth van Meurs" userId="S::liesbeth.vanmeurs@u-techcommunity.nl::b678754c-3b43-434c-9b1c-8ef2cc952901" providerId="AD" clId="Web-{130FD2AF-8C7E-1CC5-C2AC-B3B8213CD466}" dt="2024-04-11T14:02:36.711" v="43" actId="20577"/>
        <pc:sldMkLst>
          <pc:docMk/>
          <pc:sldMk cId="3297539767" sldId="272"/>
        </pc:sldMkLst>
        <pc:spChg chg="mod">
          <ac:chgData name="Liesbeth van Meurs" userId="S::liesbeth.vanmeurs@u-techcommunity.nl::b678754c-3b43-434c-9b1c-8ef2cc952901" providerId="AD" clId="Web-{130FD2AF-8C7E-1CC5-C2AC-B3B8213CD466}" dt="2024-04-11T14:02:36.711" v="43" actId="20577"/>
          <ac:spMkLst>
            <pc:docMk/>
            <pc:sldMk cId="3297539767" sldId="272"/>
            <ac:spMk id="5" creationId="{043CFD31-A7E0-79ED-110D-7CA2C8110ECA}"/>
          </ac:spMkLst>
        </pc:spChg>
        <pc:spChg chg="mod">
          <ac:chgData name="Liesbeth van Meurs" userId="S::liesbeth.vanmeurs@u-techcommunity.nl::b678754c-3b43-434c-9b1c-8ef2cc952901" providerId="AD" clId="Web-{130FD2AF-8C7E-1CC5-C2AC-B3B8213CD466}" dt="2024-04-11T14:01:28.522" v="29" actId="20577"/>
          <ac:spMkLst>
            <pc:docMk/>
            <pc:sldMk cId="3297539767" sldId="272"/>
            <ac:spMk id="225" creationId="{00000000-0000-0000-0000-000000000000}"/>
          </ac:spMkLst>
        </pc:spChg>
      </pc:sldChg>
      <pc:sldChg chg="modSp">
        <pc:chgData name="Liesbeth van Meurs" userId="S::liesbeth.vanmeurs@u-techcommunity.nl::b678754c-3b43-434c-9b1c-8ef2cc952901" providerId="AD" clId="Web-{130FD2AF-8C7E-1CC5-C2AC-B3B8213CD466}" dt="2024-04-11T14:00:09.786" v="23" actId="20577"/>
        <pc:sldMkLst>
          <pc:docMk/>
          <pc:sldMk cId="98729982" sldId="273"/>
        </pc:sldMkLst>
        <pc:spChg chg="mod">
          <ac:chgData name="Liesbeth van Meurs" userId="S::liesbeth.vanmeurs@u-techcommunity.nl::b678754c-3b43-434c-9b1c-8ef2cc952901" providerId="AD" clId="Web-{130FD2AF-8C7E-1CC5-C2AC-B3B8213CD466}" dt="2024-04-11T14:00:09.786" v="23" actId="20577"/>
          <ac:spMkLst>
            <pc:docMk/>
            <pc:sldMk cId="98729982" sldId="273"/>
            <ac:spMk id="2" creationId="{E2D07A5E-DB33-5C11-D12D-B92900FE9857}"/>
          </ac:spMkLst>
        </pc:spChg>
      </pc:sldChg>
      <pc:sldChg chg="modSp">
        <pc:chgData name="Liesbeth van Meurs" userId="S::liesbeth.vanmeurs@u-techcommunity.nl::b678754c-3b43-434c-9b1c-8ef2cc952901" providerId="AD" clId="Web-{130FD2AF-8C7E-1CC5-C2AC-B3B8213CD466}" dt="2024-04-11T14:02:53.759" v="44" actId="20577"/>
        <pc:sldMkLst>
          <pc:docMk/>
          <pc:sldMk cId="2551409923" sldId="274"/>
        </pc:sldMkLst>
        <pc:spChg chg="mod">
          <ac:chgData name="Liesbeth van Meurs" userId="S::liesbeth.vanmeurs@u-techcommunity.nl::b678754c-3b43-434c-9b1c-8ef2cc952901" providerId="AD" clId="Web-{130FD2AF-8C7E-1CC5-C2AC-B3B8213CD466}" dt="2024-04-11T14:02:53.759" v="44" actId="20577"/>
          <ac:spMkLst>
            <pc:docMk/>
            <pc:sldMk cId="2551409923" sldId="274"/>
            <ac:spMk id="225" creationId="{00000000-0000-0000-0000-000000000000}"/>
          </ac:spMkLst>
        </pc:spChg>
      </pc:sldChg>
      <pc:sldChg chg="modSp">
        <pc:chgData name="Liesbeth van Meurs" userId="S::liesbeth.vanmeurs@u-techcommunity.nl::b678754c-3b43-434c-9b1c-8ef2cc952901" providerId="AD" clId="Web-{130FD2AF-8C7E-1CC5-C2AC-B3B8213CD466}" dt="2024-04-11T14:03:37.635" v="46" actId="20577"/>
        <pc:sldMkLst>
          <pc:docMk/>
          <pc:sldMk cId="278824230" sldId="280"/>
        </pc:sldMkLst>
        <pc:spChg chg="mod">
          <ac:chgData name="Liesbeth van Meurs" userId="S::liesbeth.vanmeurs@u-techcommunity.nl::b678754c-3b43-434c-9b1c-8ef2cc952901" providerId="AD" clId="Web-{130FD2AF-8C7E-1CC5-C2AC-B3B8213CD466}" dt="2024-04-11T14:03:37.635" v="46" actId="20577"/>
          <ac:spMkLst>
            <pc:docMk/>
            <pc:sldMk cId="278824230" sldId="280"/>
            <ac:spMk id="12" creationId="{983EF98F-AF66-C2B0-C33D-566D321AF0EF}"/>
          </ac:spMkLst>
        </pc:spChg>
      </pc:sldChg>
      <pc:sldChg chg="addSp delSp modSp">
        <pc:chgData name="Liesbeth van Meurs" userId="S::liesbeth.vanmeurs@u-techcommunity.nl::b678754c-3b43-434c-9b1c-8ef2cc952901" providerId="AD" clId="Web-{130FD2AF-8C7E-1CC5-C2AC-B3B8213CD466}" dt="2024-04-11T14:04:03.182" v="49" actId="1076"/>
        <pc:sldMkLst>
          <pc:docMk/>
          <pc:sldMk cId="4149188130" sldId="286"/>
        </pc:sldMkLst>
        <pc:picChg chg="add mod">
          <ac:chgData name="Liesbeth van Meurs" userId="S::liesbeth.vanmeurs@u-techcommunity.nl::b678754c-3b43-434c-9b1c-8ef2cc952901" providerId="AD" clId="Web-{130FD2AF-8C7E-1CC5-C2AC-B3B8213CD466}" dt="2024-04-11T14:04:03.182" v="49" actId="1076"/>
          <ac:picMkLst>
            <pc:docMk/>
            <pc:sldMk cId="4149188130" sldId="286"/>
            <ac:picMk id="3" creationId="{CC0122BF-1914-053E-185C-D6AF04F88E45}"/>
          </ac:picMkLst>
        </pc:picChg>
        <pc:picChg chg="del">
          <ac:chgData name="Liesbeth van Meurs" userId="S::liesbeth.vanmeurs@u-techcommunity.nl::b678754c-3b43-434c-9b1c-8ef2cc952901" providerId="AD" clId="Web-{130FD2AF-8C7E-1CC5-C2AC-B3B8213CD466}" dt="2024-04-11T14:03:58.370" v="48"/>
          <ac:picMkLst>
            <pc:docMk/>
            <pc:sldMk cId="4149188130" sldId="286"/>
            <ac:picMk id="8" creationId="{1F70EDDB-5894-7E7A-95A4-1D259C54660E}"/>
          </ac:picMkLst>
        </pc:picChg>
      </pc:sldChg>
      <pc:sldChg chg="modSp">
        <pc:chgData name="Liesbeth van Meurs" userId="S::liesbeth.vanmeurs@u-techcommunity.nl::b678754c-3b43-434c-9b1c-8ef2cc952901" providerId="AD" clId="Web-{130FD2AF-8C7E-1CC5-C2AC-B3B8213CD466}" dt="2024-04-11T13:59:51.911" v="21" actId="1076"/>
        <pc:sldMkLst>
          <pc:docMk/>
          <pc:sldMk cId="2126016217" sldId="287"/>
        </pc:sldMkLst>
        <pc:spChg chg="mod">
          <ac:chgData name="Liesbeth van Meurs" userId="S::liesbeth.vanmeurs@u-techcommunity.nl::b678754c-3b43-434c-9b1c-8ef2cc952901" providerId="AD" clId="Web-{130FD2AF-8C7E-1CC5-C2AC-B3B8213CD466}" dt="2024-04-11T13:59:44.114" v="19" actId="20577"/>
          <ac:spMkLst>
            <pc:docMk/>
            <pc:sldMk cId="2126016217" sldId="287"/>
            <ac:spMk id="4" creationId="{A1137AEF-62A4-5041-E1F8-1B9A0558D3F3}"/>
          </ac:spMkLst>
        </pc:spChg>
        <pc:spChg chg="mod">
          <ac:chgData name="Liesbeth van Meurs" userId="S::liesbeth.vanmeurs@u-techcommunity.nl::b678754c-3b43-434c-9b1c-8ef2cc952901" providerId="AD" clId="Web-{130FD2AF-8C7E-1CC5-C2AC-B3B8213CD466}" dt="2024-04-11T13:59:51.911" v="21" actId="1076"/>
          <ac:spMkLst>
            <pc:docMk/>
            <pc:sldMk cId="2126016217" sldId="287"/>
            <ac:spMk id="10" creationId="{7ADB4C99-B10D-410C-3256-AE756C116C0E}"/>
          </ac:spMkLst>
        </pc:spChg>
      </pc:sldChg>
    </pc:docChg>
  </pc:docChgLst>
  <pc:docChgLst>
    <pc:chgData name="d.veen@ptvt.nl" userId="S::urn:spo:guest#d.veen@ptvt.nl::" providerId="AD" clId="Web-{D0557DBA-4EC9-20E2-E90F-19F48326883E}"/>
    <pc:docChg chg="addSld">
      <pc:chgData name="d.veen@ptvt.nl" userId="S::urn:spo:guest#d.veen@ptvt.nl::" providerId="AD" clId="Web-{D0557DBA-4EC9-20E2-E90F-19F48326883E}" dt="2024-04-11T11:05:17.944" v="6"/>
      <pc:docMkLst>
        <pc:docMk/>
      </pc:docMkLst>
      <pc:sldChg chg="add">
        <pc:chgData name="d.veen@ptvt.nl" userId="S::urn:spo:guest#d.veen@ptvt.nl::" providerId="AD" clId="Web-{D0557DBA-4EC9-20E2-E90F-19F48326883E}" dt="2024-04-11T11:05:17.881" v="0"/>
        <pc:sldMkLst>
          <pc:docMk/>
          <pc:sldMk cId="2525207783" sldId="275"/>
        </pc:sldMkLst>
      </pc:sldChg>
      <pc:sldChg chg="add">
        <pc:chgData name="d.veen@ptvt.nl" userId="S::urn:spo:guest#d.veen@ptvt.nl::" providerId="AD" clId="Web-{D0557DBA-4EC9-20E2-E90F-19F48326883E}" dt="2024-04-11T11:05:17.897" v="1"/>
        <pc:sldMkLst>
          <pc:docMk/>
          <pc:sldMk cId="1548055744" sldId="276"/>
        </pc:sldMkLst>
      </pc:sldChg>
      <pc:sldChg chg="add">
        <pc:chgData name="d.veen@ptvt.nl" userId="S::urn:spo:guest#d.veen@ptvt.nl::" providerId="AD" clId="Web-{D0557DBA-4EC9-20E2-E90F-19F48326883E}" dt="2024-04-11T11:05:17.897" v="2"/>
        <pc:sldMkLst>
          <pc:docMk/>
          <pc:sldMk cId="2822365261" sldId="277"/>
        </pc:sldMkLst>
      </pc:sldChg>
      <pc:sldChg chg="add">
        <pc:chgData name="d.veen@ptvt.nl" userId="S::urn:spo:guest#d.veen@ptvt.nl::" providerId="AD" clId="Web-{D0557DBA-4EC9-20E2-E90F-19F48326883E}" dt="2024-04-11T11:05:17.913" v="3"/>
        <pc:sldMkLst>
          <pc:docMk/>
          <pc:sldMk cId="1217272325" sldId="278"/>
        </pc:sldMkLst>
      </pc:sldChg>
      <pc:sldChg chg="add">
        <pc:chgData name="d.veen@ptvt.nl" userId="S::urn:spo:guest#d.veen@ptvt.nl::" providerId="AD" clId="Web-{D0557DBA-4EC9-20E2-E90F-19F48326883E}" dt="2024-04-11T11:05:17.913" v="4"/>
        <pc:sldMkLst>
          <pc:docMk/>
          <pc:sldMk cId="787139210" sldId="279"/>
        </pc:sldMkLst>
      </pc:sldChg>
      <pc:sldChg chg="add">
        <pc:chgData name="d.veen@ptvt.nl" userId="S::urn:spo:guest#d.veen@ptvt.nl::" providerId="AD" clId="Web-{D0557DBA-4EC9-20E2-E90F-19F48326883E}" dt="2024-04-11T11:05:17.929" v="5"/>
        <pc:sldMkLst>
          <pc:docMk/>
          <pc:sldMk cId="278824230" sldId="280"/>
        </pc:sldMkLst>
      </pc:sldChg>
      <pc:sldChg chg="add">
        <pc:chgData name="d.veen@ptvt.nl" userId="S::urn:spo:guest#d.veen@ptvt.nl::" providerId="AD" clId="Web-{D0557DBA-4EC9-20E2-E90F-19F48326883E}" dt="2024-04-11T11:05:17.944" v="6"/>
        <pc:sldMkLst>
          <pc:docMk/>
          <pc:sldMk cId="3161138860" sldId="281"/>
        </pc:sldMkLst>
      </pc:sldChg>
    </pc:docChg>
  </pc:docChgLst>
  <pc:docChgLst>
    <pc:chgData name="j.e.abma@minezk.nl" userId="S::urn:spo:guest#j.e.abma@minezk.nl::" providerId="AD" clId="Web-{4DC30FF3-90C3-FBB9-96C6-9BDAD7015235}"/>
    <pc:docChg chg="delSld modSld">
      <pc:chgData name="j.e.abma@minezk.nl" userId="S::urn:spo:guest#j.e.abma@minezk.nl::" providerId="AD" clId="Web-{4DC30FF3-90C3-FBB9-96C6-9BDAD7015235}" dt="2024-04-11T11:33:49.979" v="17"/>
      <pc:docMkLst>
        <pc:docMk/>
      </pc:docMkLst>
      <pc:sldChg chg="addSp delSp modSp">
        <pc:chgData name="j.e.abma@minezk.nl" userId="S::urn:spo:guest#j.e.abma@minezk.nl::" providerId="AD" clId="Web-{4DC30FF3-90C3-FBB9-96C6-9BDAD7015235}" dt="2024-04-11T11:33:49.979" v="17"/>
        <pc:sldMkLst>
          <pc:docMk/>
          <pc:sldMk cId="1314119083" sldId="265"/>
        </pc:sldMkLst>
        <pc:picChg chg="add del mod">
          <ac:chgData name="j.e.abma@minezk.nl" userId="S::urn:spo:guest#j.e.abma@minezk.nl::" providerId="AD" clId="Web-{4DC30FF3-90C3-FBB9-96C6-9BDAD7015235}" dt="2024-04-11T11:33:49.979" v="17"/>
          <ac:picMkLst>
            <pc:docMk/>
            <pc:sldMk cId="1314119083" sldId="265"/>
            <ac:picMk id="2" creationId="{5C5F66E1-9F23-B2E4-4CEE-281F4B1494A0}"/>
          </ac:picMkLst>
        </pc:picChg>
        <pc:picChg chg="add del mod">
          <ac:chgData name="j.e.abma@minezk.nl" userId="S::urn:spo:guest#j.e.abma@minezk.nl::" providerId="AD" clId="Web-{4DC30FF3-90C3-FBB9-96C6-9BDAD7015235}" dt="2024-04-11T11:33:46.682" v="16"/>
          <ac:picMkLst>
            <pc:docMk/>
            <pc:sldMk cId="1314119083" sldId="265"/>
            <ac:picMk id="3" creationId="{BB3F0870-669B-21D8-516E-2691D80A6F97}"/>
          </ac:picMkLst>
        </pc:picChg>
      </pc:sldChg>
      <pc:sldChg chg="addSp delSp modSp">
        <pc:chgData name="j.e.abma@minezk.nl" userId="S::urn:spo:guest#j.e.abma@minezk.nl::" providerId="AD" clId="Web-{4DC30FF3-90C3-FBB9-96C6-9BDAD7015235}" dt="2024-04-11T11:15:39.572" v="11" actId="1076"/>
        <pc:sldMkLst>
          <pc:docMk/>
          <pc:sldMk cId="2822365261" sldId="277"/>
        </pc:sldMkLst>
        <pc:spChg chg="mod">
          <ac:chgData name="j.e.abma@minezk.nl" userId="S::urn:spo:guest#j.e.abma@minezk.nl::" providerId="AD" clId="Web-{4DC30FF3-90C3-FBB9-96C6-9BDAD7015235}" dt="2024-04-11T11:15:39.557" v="7" actId="1076"/>
          <ac:spMkLst>
            <pc:docMk/>
            <pc:sldMk cId="2822365261" sldId="277"/>
            <ac:spMk id="8" creationId="{3AF55BF2-A17D-2199-4340-F8F0B1A48ABA}"/>
          </ac:spMkLst>
        </pc:spChg>
        <pc:spChg chg="mod">
          <ac:chgData name="j.e.abma@minezk.nl" userId="S::urn:spo:guest#j.e.abma@minezk.nl::" providerId="AD" clId="Web-{4DC30FF3-90C3-FBB9-96C6-9BDAD7015235}" dt="2024-04-11T11:15:39.572" v="8" actId="1076"/>
          <ac:spMkLst>
            <pc:docMk/>
            <pc:sldMk cId="2822365261" sldId="277"/>
            <ac:spMk id="9" creationId="{5494CA2A-9F59-9A1E-B1F7-E8FC1BE4103E}"/>
          </ac:spMkLst>
        </pc:spChg>
        <pc:spChg chg="mod">
          <ac:chgData name="j.e.abma@minezk.nl" userId="S::urn:spo:guest#j.e.abma@minezk.nl::" providerId="AD" clId="Web-{4DC30FF3-90C3-FBB9-96C6-9BDAD7015235}" dt="2024-04-11T11:15:39.572" v="9" actId="1076"/>
          <ac:spMkLst>
            <pc:docMk/>
            <pc:sldMk cId="2822365261" sldId="277"/>
            <ac:spMk id="10" creationId="{58F99BD3-DB9D-FFA7-FFA6-D915FC82034B}"/>
          </ac:spMkLst>
        </pc:spChg>
        <pc:spChg chg="del">
          <ac:chgData name="j.e.abma@minezk.nl" userId="S::urn:spo:guest#j.e.abma@minezk.nl::" providerId="AD" clId="Web-{4DC30FF3-90C3-FBB9-96C6-9BDAD7015235}" dt="2024-04-11T11:15:18.978" v="2"/>
          <ac:spMkLst>
            <pc:docMk/>
            <pc:sldMk cId="2822365261" sldId="277"/>
            <ac:spMk id="15" creationId="{E8982526-2192-65CC-C21C-79C0E2892DCD}"/>
          </ac:spMkLst>
        </pc:spChg>
        <pc:spChg chg="del">
          <ac:chgData name="j.e.abma@minezk.nl" userId="S::urn:spo:guest#j.e.abma@minezk.nl::" providerId="AD" clId="Web-{4DC30FF3-90C3-FBB9-96C6-9BDAD7015235}" dt="2024-04-11T11:15:25.384" v="3"/>
          <ac:spMkLst>
            <pc:docMk/>
            <pc:sldMk cId="2822365261" sldId="277"/>
            <ac:spMk id="18" creationId="{0C056518-62C7-1687-9EBB-D32DBFF0877A}"/>
          </ac:spMkLst>
        </pc:spChg>
        <pc:picChg chg="mod">
          <ac:chgData name="j.e.abma@minezk.nl" userId="S::urn:spo:guest#j.e.abma@minezk.nl::" providerId="AD" clId="Web-{4DC30FF3-90C3-FBB9-96C6-9BDAD7015235}" dt="2024-04-11T11:15:39.494" v="4" actId="1076"/>
          <ac:picMkLst>
            <pc:docMk/>
            <pc:sldMk cId="2822365261" sldId="277"/>
            <ac:picMk id="4" creationId="{44A6DEFE-37C6-7DAB-E997-14B833FE0E8A}"/>
          </ac:picMkLst>
        </pc:picChg>
        <pc:picChg chg="mod">
          <ac:chgData name="j.e.abma@minezk.nl" userId="S::urn:spo:guest#j.e.abma@minezk.nl::" providerId="AD" clId="Web-{4DC30FF3-90C3-FBB9-96C6-9BDAD7015235}" dt="2024-04-11T11:15:39.525" v="5" actId="1076"/>
          <ac:picMkLst>
            <pc:docMk/>
            <pc:sldMk cId="2822365261" sldId="277"/>
            <ac:picMk id="5" creationId="{429DD697-6D35-FA45-BB46-50D298C06142}"/>
          </ac:picMkLst>
        </pc:picChg>
        <pc:picChg chg="mod">
          <ac:chgData name="j.e.abma@minezk.nl" userId="S::urn:spo:guest#j.e.abma@minezk.nl::" providerId="AD" clId="Web-{4DC30FF3-90C3-FBB9-96C6-9BDAD7015235}" dt="2024-04-11T11:15:39.557" v="6" actId="1076"/>
          <ac:picMkLst>
            <pc:docMk/>
            <pc:sldMk cId="2822365261" sldId="277"/>
            <ac:picMk id="6" creationId="{89C881FB-A52C-3A36-42DB-CC065499BE31}"/>
          </ac:picMkLst>
        </pc:picChg>
        <pc:picChg chg="add mod">
          <ac:chgData name="j.e.abma@minezk.nl" userId="S::urn:spo:guest#j.e.abma@minezk.nl::" providerId="AD" clId="Web-{4DC30FF3-90C3-FBB9-96C6-9BDAD7015235}" dt="2024-04-11T11:15:08.493" v="1" actId="1076"/>
          <ac:picMkLst>
            <pc:docMk/>
            <pc:sldMk cId="2822365261" sldId="277"/>
            <ac:picMk id="16" creationId="{A00ED1AF-E974-7D84-9E8E-A69305168897}"/>
          </ac:picMkLst>
        </pc:picChg>
        <pc:cxnChg chg="mod">
          <ac:chgData name="j.e.abma@minezk.nl" userId="S::urn:spo:guest#j.e.abma@minezk.nl::" providerId="AD" clId="Web-{4DC30FF3-90C3-FBB9-96C6-9BDAD7015235}" dt="2024-04-11T11:15:39.572" v="10" actId="1076"/>
          <ac:cxnSpMkLst>
            <pc:docMk/>
            <pc:sldMk cId="2822365261" sldId="277"/>
            <ac:cxnSpMk id="11" creationId="{765C252E-D0EE-BA4E-88B0-D27077C7B14B}"/>
          </ac:cxnSpMkLst>
        </pc:cxnChg>
        <pc:cxnChg chg="mod">
          <ac:chgData name="j.e.abma@minezk.nl" userId="S::urn:spo:guest#j.e.abma@minezk.nl::" providerId="AD" clId="Web-{4DC30FF3-90C3-FBB9-96C6-9BDAD7015235}" dt="2024-04-11T11:15:39.572" v="11" actId="1076"/>
          <ac:cxnSpMkLst>
            <pc:docMk/>
            <pc:sldMk cId="2822365261" sldId="277"/>
            <ac:cxnSpMk id="12" creationId="{A8786CF8-A0D1-005D-573C-140D6F073D5D}"/>
          </ac:cxnSpMkLst>
        </pc:cxnChg>
      </pc:sldChg>
      <pc:sldChg chg="del">
        <pc:chgData name="j.e.abma@minezk.nl" userId="S::urn:spo:guest#j.e.abma@minezk.nl::" providerId="AD" clId="Web-{4DC30FF3-90C3-FBB9-96C6-9BDAD7015235}" dt="2024-04-11T11:16:36.043" v="13"/>
        <pc:sldMkLst>
          <pc:docMk/>
          <pc:sldMk cId="1217272325" sldId="278"/>
        </pc:sldMkLst>
      </pc:sldChg>
      <pc:sldChg chg="del">
        <pc:chgData name="j.e.abma@minezk.nl" userId="S::urn:spo:guest#j.e.abma@minezk.nl::" providerId="AD" clId="Web-{4DC30FF3-90C3-FBB9-96C6-9BDAD7015235}" dt="2024-04-11T11:16:32.761" v="12"/>
        <pc:sldMkLst>
          <pc:docMk/>
          <pc:sldMk cId="321180432" sldId="282"/>
        </pc:sldMkLst>
      </pc:sldChg>
    </pc:docChg>
  </pc:docChgLst>
  <pc:docChgLst>
    <pc:chgData name="Liesbeth van Meurs" userId="S::liesbeth.vanmeurs@u-techcommunity.nl::b678754c-3b43-434c-9b1c-8ef2cc952901" providerId="AD" clId="Web-{33FF59E6-FF3E-250A-DAAA-1487984B6FB7}"/>
    <pc:docChg chg="modSld">
      <pc:chgData name="Liesbeth van Meurs" userId="S::liesbeth.vanmeurs@u-techcommunity.nl::b678754c-3b43-434c-9b1c-8ef2cc952901" providerId="AD" clId="Web-{33FF59E6-FF3E-250A-DAAA-1487984B6FB7}" dt="2024-04-11T14:09:06.126" v="4"/>
      <pc:docMkLst>
        <pc:docMk/>
      </pc:docMkLst>
      <pc:sldChg chg="addSp modSp">
        <pc:chgData name="Liesbeth van Meurs" userId="S::liesbeth.vanmeurs@u-techcommunity.nl::b678754c-3b43-434c-9b1c-8ef2cc952901" providerId="AD" clId="Web-{33FF59E6-FF3E-250A-DAAA-1487984B6FB7}" dt="2024-04-11T14:07:35.760" v="1"/>
        <pc:sldMkLst>
          <pc:docMk/>
          <pc:sldMk cId="2822365261" sldId="277"/>
        </pc:sldMkLst>
        <pc:spChg chg="add mod">
          <ac:chgData name="Liesbeth van Meurs" userId="S::liesbeth.vanmeurs@u-techcommunity.nl::b678754c-3b43-434c-9b1c-8ef2cc952901" providerId="AD" clId="Web-{33FF59E6-FF3E-250A-DAAA-1487984B6FB7}" dt="2024-04-11T14:07:35.760" v="1"/>
          <ac:spMkLst>
            <pc:docMk/>
            <pc:sldMk cId="2822365261" sldId="277"/>
            <ac:spMk id="2" creationId="{7E2F6F28-07BA-D82B-1099-B1D1F6176373}"/>
          </ac:spMkLst>
        </pc:spChg>
      </pc:sldChg>
      <pc:sldChg chg="addSp modSp">
        <pc:chgData name="Liesbeth van Meurs" userId="S::liesbeth.vanmeurs@u-techcommunity.nl::b678754c-3b43-434c-9b1c-8ef2cc952901" providerId="AD" clId="Web-{33FF59E6-FF3E-250A-DAAA-1487984B6FB7}" dt="2024-04-11T14:09:06.126" v="4"/>
        <pc:sldMkLst>
          <pc:docMk/>
          <pc:sldMk cId="2126016217" sldId="287"/>
        </pc:sldMkLst>
        <pc:spChg chg="add mod">
          <ac:chgData name="Liesbeth van Meurs" userId="S::liesbeth.vanmeurs@u-techcommunity.nl::b678754c-3b43-434c-9b1c-8ef2cc952901" providerId="AD" clId="Web-{33FF59E6-FF3E-250A-DAAA-1487984B6FB7}" dt="2024-04-11T14:09:06.126" v="4"/>
          <ac:spMkLst>
            <pc:docMk/>
            <pc:sldMk cId="2126016217" sldId="287"/>
            <ac:spMk id="2" creationId="{02AC9DE8-1130-5EE5-5EEB-1CF1483109FD}"/>
          </ac:spMkLst>
        </pc:spChg>
      </pc:sldChg>
    </pc:docChg>
  </pc:docChgLst>
  <pc:docChgLst>
    <pc:chgData name="Marjolijn Zwetsloot" userId="7dddb0dd-9107-4ccc-a846-fe272d66c01e" providerId="ADAL" clId="{A5926937-578B-4E65-B879-E854EF256BA4}"/>
    <pc:docChg chg="undo custSel addSld delSld modSld sldOrd addMainMaster modMainMaster">
      <pc:chgData name="Marjolijn Zwetsloot" userId="7dddb0dd-9107-4ccc-a846-fe272d66c01e" providerId="ADAL" clId="{A5926937-578B-4E65-B879-E854EF256BA4}" dt="2024-04-11T14:11:37.018" v="1631" actId="1076"/>
      <pc:docMkLst>
        <pc:docMk/>
      </pc:docMkLst>
      <pc:sldChg chg="modSp mod">
        <pc:chgData name="Marjolijn Zwetsloot" userId="7dddb0dd-9107-4ccc-a846-fe272d66c01e" providerId="ADAL" clId="{A5926937-578B-4E65-B879-E854EF256BA4}" dt="2024-04-11T14:06:45.129" v="1620" actId="1076"/>
        <pc:sldMkLst>
          <pc:docMk/>
          <pc:sldMk cId="809608261" sldId="256"/>
        </pc:sldMkLst>
        <pc:picChg chg="mod">
          <ac:chgData name="Marjolijn Zwetsloot" userId="7dddb0dd-9107-4ccc-a846-fe272d66c01e" providerId="ADAL" clId="{A5926937-578B-4E65-B879-E854EF256BA4}" dt="2024-04-11T14:06:45.129" v="1620" actId="1076"/>
          <ac:picMkLst>
            <pc:docMk/>
            <pc:sldMk cId="809608261" sldId="256"/>
            <ac:picMk id="6" creationId="{85077BF0-AAF8-9FBF-CC03-7B80EFC56FBC}"/>
          </ac:picMkLst>
        </pc:picChg>
      </pc:sldChg>
      <pc:sldChg chg="modSp del mod">
        <pc:chgData name="Marjolijn Zwetsloot" userId="7dddb0dd-9107-4ccc-a846-fe272d66c01e" providerId="ADAL" clId="{A5926937-578B-4E65-B879-E854EF256BA4}" dt="2024-04-11T11:15:55.870" v="1134" actId="47"/>
        <pc:sldMkLst>
          <pc:docMk/>
          <pc:sldMk cId="3377179312" sldId="257"/>
        </pc:sldMkLst>
        <pc:spChg chg="mod">
          <ac:chgData name="Marjolijn Zwetsloot" userId="7dddb0dd-9107-4ccc-a846-fe272d66c01e" providerId="ADAL" clId="{A5926937-578B-4E65-B879-E854EF256BA4}" dt="2024-04-11T10:59:40.775" v="1055" actId="20577"/>
          <ac:spMkLst>
            <pc:docMk/>
            <pc:sldMk cId="3377179312" sldId="257"/>
            <ac:spMk id="4" creationId="{20063D95-6820-AF8B-5BCF-EF9F073FA462}"/>
          </ac:spMkLst>
        </pc:spChg>
      </pc:sldChg>
      <pc:sldChg chg="del">
        <pc:chgData name="Marjolijn Zwetsloot" userId="7dddb0dd-9107-4ccc-a846-fe272d66c01e" providerId="ADAL" clId="{A5926937-578B-4E65-B879-E854EF256BA4}" dt="2024-04-11T11:24:27.571" v="1148" actId="47"/>
        <pc:sldMkLst>
          <pc:docMk/>
          <pc:sldMk cId="3154922962" sldId="258"/>
        </pc:sldMkLst>
      </pc:sldChg>
      <pc:sldChg chg="del">
        <pc:chgData name="Marjolijn Zwetsloot" userId="7dddb0dd-9107-4ccc-a846-fe272d66c01e" providerId="ADAL" clId="{A5926937-578B-4E65-B879-E854EF256BA4}" dt="2024-04-11T11:16:15.708" v="1136" actId="47"/>
        <pc:sldMkLst>
          <pc:docMk/>
          <pc:sldMk cId="565587483" sldId="259"/>
        </pc:sldMkLst>
      </pc:sldChg>
      <pc:sldChg chg="addSp delSp modSp del mod ord addCm modCm">
        <pc:chgData name="Marjolijn Zwetsloot" userId="7dddb0dd-9107-4ccc-a846-fe272d66c01e" providerId="ADAL" clId="{A5926937-578B-4E65-B879-E854EF256BA4}" dt="2024-04-11T11:17:32.420" v="1138" actId="47"/>
        <pc:sldMkLst>
          <pc:docMk/>
          <pc:sldMk cId="1930198166" sldId="260"/>
        </pc:sldMkLst>
        <pc:spChg chg="add mod">
          <ac:chgData name="Marjolijn Zwetsloot" userId="7dddb0dd-9107-4ccc-a846-fe272d66c01e" providerId="ADAL" clId="{A5926937-578B-4E65-B879-E854EF256BA4}" dt="2024-04-09T11:44:56.519" v="14" actId="14100"/>
          <ac:spMkLst>
            <pc:docMk/>
            <pc:sldMk cId="1930198166" sldId="260"/>
            <ac:spMk id="2" creationId="{0552F32A-C70A-47AD-55DF-F34DD2B942B5}"/>
          </ac:spMkLst>
        </pc:spChg>
        <pc:spChg chg="mod">
          <ac:chgData name="Marjolijn Zwetsloot" userId="7dddb0dd-9107-4ccc-a846-fe272d66c01e" providerId="ADAL" clId="{A5926937-578B-4E65-B879-E854EF256BA4}" dt="2024-04-09T11:43:31.620" v="7" actId="20577"/>
          <ac:spMkLst>
            <pc:docMk/>
            <pc:sldMk cId="1930198166" sldId="260"/>
            <ac:spMk id="3" creationId="{12E2B286-D268-9FF8-5FA9-B9D0E88DA4BC}"/>
          </ac:spMkLst>
        </pc:spChg>
        <pc:spChg chg="mod">
          <ac:chgData name="Marjolijn Zwetsloot" userId="7dddb0dd-9107-4ccc-a846-fe272d66c01e" providerId="ADAL" clId="{A5926937-578B-4E65-B879-E854EF256BA4}" dt="2024-04-09T11:50:16.221" v="20" actId="20577"/>
          <ac:spMkLst>
            <pc:docMk/>
            <pc:sldMk cId="1930198166" sldId="260"/>
            <ac:spMk id="6" creationId="{73A7B1EF-5C44-4494-E65A-03EA7332EE8D}"/>
          </ac:spMkLst>
        </pc:spChg>
        <pc:picChg chg="add del mod">
          <ac:chgData name="Marjolijn Zwetsloot" userId="7dddb0dd-9107-4ccc-a846-fe272d66c01e" providerId="ADAL" clId="{A5926937-578B-4E65-B879-E854EF256BA4}" dt="2024-04-11T11:07:13.901" v="1056" actId="21"/>
          <ac:picMkLst>
            <pc:docMk/>
            <pc:sldMk cId="1930198166" sldId="260"/>
            <ac:picMk id="4" creationId="{98AD2D18-86BA-D999-1439-56D3A5CE808C}"/>
          </ac:picMkLst>
        </pc:picChg>
        <pc:picChg chg="mod">
          <ac:chgData name="Marjolijn Zwetsloot" userId="7dddb0dd-9107-4ccc-a846-fe272d66c01e" providerId="ADAL" clId="{A5926937-578B-4E65-B879-E854EF256BA4}" dt="2024-04-09T11:44:22.884" v="9" actId="1076"/>
          <ac:picMkLst>
            <pc:docMk/>
            <pc:sldMk cId="1930198166" sldId="260"/>
            <ac:picMk id="5" creationId="{5705ED06-087B-4CE2-486A-EA97939FC1D6}"/>
          </ac:picMkLst>
        </pc:picChg>
        <pc:picChg chg="del">
          <ac:chgData name="Marjolijn Zwetsloot" userId="7dddb0dd-9107-4ccc-a846-fe272d66c01e" providerId="ADAL" clId="{A5926937-578B-4E65-B879-E854EF256BA4}" dt="2024-04-10T07:23:42.378" v="854" actId="478"/>
          <ac:picMkLst>
            <pc:docMk/>
            <pc:sldMk cId="1930198166" sldId="260"/>
            <ac:picMk id="7" creationId="{5DDCFF97-34AB-E7EC-5A10-2CAC47C9152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jolijn Zwetsloot" userId="7dddb0dd-9107-4ccc-a846-fe272d66c01e" providerId="ADAL" clId="{A5926937-578B-4E65-B879-E854EF256BA4}" dt="2024-04-10T07:34:18.148" v="859"/>
              <pc2:cmMkLst xmlns:pc2="http://schemas.microsoft.com/office/powerpoint/2019/9/main/command">
                <pc:docMk/>
                <pc:sldMk cId="1930198166" sldId="260"/>
                <pc2:cmMk id="{2B10E641-358E-45EA-ACE8-2E83DD123F87}"/>
              </pc2:cmMkLst>
              <pc226:cmRplyChg chg="add mod">
                <pc226:chgData name="Marjolijn Zwetsloot" userId="7dddb0dd-9107-4ccc-a846-fe272d66c01e" providerId="ADAL" clId="{A5926937-578B-4E65-B879-E854EF256BA4}" dt="2024-04-10T07:34:18.148" v="859"/>
                <pc2:cmRplyMkLst xmlns:pc2="http://schemas.microsoft.com/office/powerpoint/2019/9/main/command">
                  <pc:docMk/>
                  <pc:sldMk cId="1930198166" sldId="260"/>
                  <pc2:cmMk id="{2B10E641-358E-45EA-ACE8-2E83DD123F87}"/>
                  <pc2:cmRplyMk id="{EE06D715-2A90-4F66-B44C-78E2B720FD9A}"/>
                </pc2:cmRplyMkLst>
              </pc226:cmRplyChg>
            </pc226:cmChg>
          </p:ext>
        </pc:extLst>
      </pc:sldChg>
      <pc:sldChg chg="modSp del mod">
        <pc:chgData name="Marjolijn Zwetsloot" userId="7dddb0dd-9107-4ccc-a846-fe272d66c01e" providerId="ADAL" clId="{A5926937-578B-4E65-B879-E854EF256BA4}" dt="2024-04-11T11:15:28.718" v="1132" actId="47"/>
        <pc:sldMkLst>
          <pc:docMk/>
          <pc:sldMk cId="3164354539" sldId="261"/>
        </pc:sldMkLst>
        <pc:spChg chg="mod">
          <ac:chgData name="Marjolijn Zwetsloot" userId="7dddb0dd-9107-4ccc-a846-fe272d66c01e" providerId="ADAL" clId="{A5926937-578B-4E65-B879-E854EF256BA4}" dt="2024-04-11T10:59:15.713" v="1041" actId="5793"/>
          <ac:spMkLst>
            <pc:docMk/>
            <pc:sldMk cId="3164354539" sldId="261"/>
            <ac:spMk id="6" creationId="{F625665C-DBDB-78F6-A35D-BFF5347DBC27}"/>
          </ac:spMkLst>
        </pc:spChg>
      </pc:sldChg>
      <pc:sldChg chg="del modCm">
        <pc:chgData name="Marjolijn Zwetsloot" userId="7dddb0dd-9107-4ccc-a846-fe272d66c01e" providerId="ADAL" clId="{A5926937-578B-4E65-B879-E854EF256BA4}" dt="2024-04-11T11:16:14.848" v="1135" actId="47"/>
        <pc:sldMkLst>
          <pc:docMk/>
          <pc:sldMk cId="206898779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jolijn Zwetsloot" userId="7dddb0dd-9107-4ccc-a846-fe272d66c01e" providerId="ADAL" clId="{A5926937-578B-4E65-B879-E854EF256BA4}" dt="2024-04-09T11:54:58.017" v="25"/>
              <pc2:cmMkLst xmlns:pc2="http://schemas.microsoft.com/office/powerpoint/2019/9/main/command">
                <pc:docMk/>
                <pc:sldMk cId="206898779" sldId="262"/>
                <pc2:cmMk id="{8641DE3C-02D5-4791-AB72-6E22EA2B8ED2}"/>
              </pc2:cmMkLst>
              <pc226:cmRplyChg chg="add">
                <pc226:chgData name="Marjolijn Zwetsloot" userId="7dddb0dd-9107-4ccc-a846-fe272d66c01e" providerId="ADAL" clId="{A5926937-578B-4E65-B879-E854EF256BA4}" dt="2024-04-09T11:54:58.017" v="25"/>
                <pc2:cmRplyMkLst xmlns:pc2="http://schemas.microsoft.com/office/powerpoint/2019/9/main/command">
                  <pc:docMk/>
                  <pc:sldMk cId="206898779" sldId="262"/>
                  <pc2:cmMk id="{8641DE3C-02D5-4791-AB72-6E22EA2B8ED2}"/>
                  <pc2:cmRplyMk id="{120E000D-16D6-4641-9BB9-B55C5B1885F7}"/>
                </pc2:cmRplyMkLst>
              </pc226:cmRplyChg>
            </pc226:cmChg>
          </p:ext>
        </pc:extLst>
      </pc:sldChg>
      <pc:sldChg chg="del">
        <pc:chgData name="Marjolijn Zwetsloot" userId="7dddb0dd-9107-4ccc-a846-fe272d66c01e" providerId="ADAL" clId="{A5926937-578B-4E65-B879-E854EF256BA4}" dt="2024-04-11T11:16:16.316" v="1137" actId="47"/>
        <pc:sldMkLst>
          <pc:docMk/>
          <pc:sldMk cId="3656824600" sldId="263"/>
        </pc:sldMkLst>
      </pc:sldChg>
      <pc:sldChg chg="addSp delSp modSp del mod">
        <pc:chgData name="Marjolijn Zwetsloot" userId="7dddb0dd-9107-4ccc-a846-fe272d66c01e" providerId="ADAL" clId="{A5926937-578B-4E65-B879-E854EF256BA4}" dt="2024-04-09T11:45:04.334" v="15" actId="47"/>
        <pc:sldMkLst>
          <pc:docMk/>
          <pc:sldMk cId="1906099575" sldId="264"/>
        </pc:sldMkLst>
        <pc:spChg chg="del">
          <ac:chgData name="Marjolijn Zwetsloot" userId="7dddb0dd-9107-4ccc-a846-fe272d66c01e" providerId="ADAL" clId="{A5926937-578B-4E65-B879-E854EF256BA4}" dt="2024-04-09T11:44:13.985" v="8" actId="21"/>
          <ac:spMkLst>
            <pc:docMk/>
            <pc:sldMk cId="1906099575" sldId="264"/>
            <ac:spMk id="2" creationId="{22338769-692C-440C-FE9D-94D676A7AB85}"/>
          </ac:spMkLst>
        </pc:spChg>
        <pc:spChg chg="add mod">
          <ac:chgData name="Marjolijn Zwetsloot" userId="7dddb0dd-9107-4ccc-a846-fe272d66c01e" providerId="ADAL" clId="{A5926937-578B-4E65-B879-E854EF256BA4}" dt="2024-04-09T11:42:48.467" v="3" actId="478"/>
          <ac:spMkLst>
            <pc:docMk/>
            <pc:sldMk cId="1906099575" sldId="264"/>
            <ac:spMk id="5" creationId="{3230DF21-C049-B340-4D01-7B119AE45B02}"/>
          </ac:spMkLst>
        </pc:spChg>
        <pc:spChg chg="add mod">
          <ac:chgData name="Marjolijn Zwetsloot" userId="7dddb0dd-9107-4ccc-a846-fe272d66c01e" providerId="ADAL" clId="{A5926937-578B-4E65-B879-E854EF256BA4}" dt="2024-04-09T11:44:13.985" v="8" actId="21"/>
          <ac:spMkLst>
            <pc:docMk/>
            <pc:sldMk cId="1906099575" sldId="264"/>
            <ac:spMk id="8" creationId="{9F405C9D-67D3-85CE-4578-8D702DB77562}"/>
          </ac:spMkLst>
        </pc:spChg>
        <pc:picChg chg="del">
          <ac:chgData name="Marjolijn Zwetsloot" userId="7dddb0dd-9107-4ccc-a846-fe272d66c01e" providerId="ADAL" clId="{A5926937-578B-4E65-B879-E854EF256BA4}" dt="2024-04-09T11:42:48.467" v="3" actId="478"/>
          <ac:picMkLst>
            <pc:docMk/>
            <pc:sldMk cId="1906099575" sldId="264"/>
            <ac:picMk id="4" creationId="{62AF3935-5EE5-7A80-4AF5-7531CE5FD4AD}"/>
          </ac:picMkLst>
        </pc:picChg>
      </pc:sldChg>
      <pc:sldChg chg="delSp modSp del mod">
        <pc:chgData name="Marjolijn Zwetsloot" userId="7dddb0dd-9107-4ccc-a846-fe272d66c01e" providerId="ADAL" clId="{A5926937-578B-4E65-B879-E854EF256BA4}" dt="2024-04-11T11:34:36.807" v="1200" actId="47"/>
        <pc:sldMkLst>
          <pc:docMk/>
          <pc:sldMk cId="1314119083" sldId="265"/>
        </pc:sldMkLst>
        <pc:spChg chg="del mod">
          <ac:chgData name="Marjolijn Zwetsloot" userId="7dddb0dd-9107-4ccc-a846-fe272d66c01e" providerId="ADAL" clId="{A5926937-578B-4E65-B879-E854EF256BA4}" dt="2024-04-11T11:34:35.935" v="1199"/>
          <ac:spMkLst>
            <pc:docMk/>
            <pc:sldMk cId="1314119083" sldId="265"/>
            <ac:spMk id="4" creationId="{AB4A7AF4-E9F4-9939-2B63-08ECE130197A}"/>
          </ac:spMkLst>
        </pc:spChg>
      </pc:sldChg>
      <pc:sldChg chg="del">
        <pc:chgData name="Marjolijn Zwetsloot" userId="7dddb0dd-9107-4ccc-a846-fe272d66c01e" providerId="ADAL" clId="{A5926937-578B-4E65-B879-E854EF256BA4}" dt="2024-04-09T11:45:28.834" v="16" actId="47"/>
        <pc:sldMkLst>
          <pc:docMk/>
          <pc:sldMk cId="1727041753" sldId="266"/>
        </pc:sldMkLst>
      </pc:sldChg>
      <pc:sldChg chg="del">
        <pc:chgData name="Marjolijn Zwetsloot" userId="7dddb0dd-9107-4ccc-a846-fe272d66c01e" providerId="ADAL" clId="{A5926937-578B-4E65-B879-E854EF256BA4}" dt="2024-04-11T11:24:28.318" v="1149" actId="47"/>
        <pc:sldMkLst>
          <pc:docMk/>
          <pc:sldMk cId="3167642519" sldId="267"/>
        </pc:sldMkLst>
      </pc:sldChg>
      <pc:sldChg chg="del">
        <pc:chgData name="Marjolijn Zwetsloot" userId="7dddb0dd-9107-4ccc-a846-fe272d66c01e" providerId="ADAL" clId="{A5926937-578B-4E65-B879-E854EF256BA4}" dt="2024-04-11T11:24:42.097" v="1151" actId="47"/>
        <pc:sldMkLst>
          <pc:docMk/>
          <pc:sldMk cId="3614715032" sldId="268"/>
        </pc:sldMkLst>
      </pc:sldChg>
      <pc:sldChg chg="modSp del mod addCm modCm">
        <pc:chgData name="Marjolijn Zwetsloot" userId="7dddb0dd-9107-4ccc-a846-fe272d66c01e" providerId="ADAL" clId="{A5926937-578B-4E65-B879-E854EF256BA4}" dt="2024-04-11T11:15:26.123" v="1131" actId="47"/>
        <pc:sldMkLst>
          <pc:docMk/>
          <pc:sldMk cId="406066026" sldId="269"/>
        </pc:sldMkLst>
        <pc:spChg chg="mod">
          <ac:chgData name="Marjolijn Zwetsloot" userId="7dddb0dd-9107-4ccc-a846-fe272d66c01e" providerId="ADAL" clId="{A5926937-578B-4E65-B879-E854EF256BA4}" dt="2024-04-11T10:59:29.831" v="1048" actId="14100"/>
          <ac:spMkLst>
            <pc:docMk/>
            <pc:sldMk cId="406066026" sldId="269"/>
            <ac:spMk id="2" creationId="{46F1ACF4-D5D5-2925-D0D4-CD6FF8FD706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jolijn Zwetsloot" userId="7dddb0dd-9107-4ccc-a846-fe272d66c01e" providerId="ADAL" clId="{A5926937-578B-4E65-B879-E854EF256BA4}" dt="2024-04-09T11:53:53.486" v="23"/>
              <pc2:cmMkLst xmlns:pc2="http://schemas.microsoft.com/office/powerpoint/2019/9/main/command">
                <pc:docMk/>
                <pc:sldMk cId="406066026" sldId="269"/>
                <pc2:cmMk id="{2BBBF4CB-A03A-4EB5-9CEB-EFC43B687F53}"/>
              </pc2:cmMkLst>
              <pc226:cmRplyChg chg="add">
                <pc226:chgData name="Marjolijn Zwetsloot" userId="7dddb0dd-9107-4ccc-a846-fe272d66c01e" providerId="ADAL" clId="{A5926937-578B-4E65-B879-E854EF256BA4}" dt="2024-04-09T11:53:53.486" v="23"/>
                <pc2:cmRplyMkLst xmlns:pc2="http://schemas.microsoft.com/office/powerpoint/2019/9/main/command">
                  <pc:docMk/>
                  <pc:sldMk cId="406066026" sldId="269"/>
                  <pc2:cmMk id="{2BBBF4CB-A03A-4EB5-9CEB-EFC43B687F53}"/>
                  <pc2:cmRplyMk id="{090C558B-C62D-491A-9E90-089546DF69DC}"/>
                </pc2:cmRplyMkLst>
              </pc226:cmRplyChg>
            </pc226:cmChg>
          </p:ext>
        </pc:extLst>
      </pc:sldChg>
      <pc:sldChg chg="del">
        <pc:chgData name="Marjolijn Zwetsloot" userId="7dddb0dd-9107-4ccc-a846-fe272d66c01e" providerId="ADAL" clId="{A5926937-578B-4E65-B879-E854EF256BA4}" dt="2024-04-11T11:24:26.806" v="1147" actId="47"/>
        <pc:sldMkLst>
          <pc:docMk/>
          <pc:sldMk cId="3199018992" sldId="270"/>
        </pc:sldMkLst>
      </pc:sldChg>
      <pc:sldChg chg="addSp delSp modSp mod">
        <pc:chgData name="Marjolijn Zwetsloot" userId="7dddb0dd-9107-4ccc-a846-fe272d66c01e" providerId="ADAL" clId="{A5926937-578B-4E65-B879-E854EF256BA4}" dt="2024-04-11T14:10:50.092" v="1627" actId="2711"/>
        <pc:sldMkLst>
          <pc:docMk/>
          <pc:sldMk cId="0" sldId="271"/>
        </pc:sldMkLst>
        <pc:spChg chg="mod">
          <ac:chgData name="Marjolijn Zwetsloot" userId="7dddb0dd-9107-4ccc-a846-fe272d66c01e" providerId="ADAL" clId="{A5926937-578B-4E65-B879-E854EF256BA4}" dt="2024-04-11T14:10:50.092" v="1627" actId="2711"/>
          <ac:spMkLst>
            <pc:docMk/>
            <pc:sldMk cId="0" sldId="271"/>
            <ac:spMk id="225" creationId="{00000000-0000-0000-0000-000000000000}"/>
          </ac:spMkLst>
        </pc:spChg>
        <pc:spChg chg="mod">
          <ac:chgData name="Marjolijn Zwetsloot" userId="7dddb0dd-9107-4ccc-a846-fe272d66c01e" providerId="ADAL" clId="{A5926937-578B-4E65-B879-E854EF256BA4}" dt="2024-04-09T15:16:09.639" v="853" actId="1076"/>
          <ac:spMkLst>
            <pc:docMk/>
            <pc:sldMk cId="0" sldId="271"/>
            <ac:spMk id="227" creationId="{00000000-0000-0000-0000-000000000000}"/>
          </ac:spMkLst>
        </pc:spChg>
        <pc:picChg chg="add del mod">
          <ac:chgData name="Marjolijn Zwetsloot" userId="7dddb0dd-9107-4ccc-a846-fe272d66c01e" providerId="ADAL" clId="{A5926937-578B-4E65-B879-E854EF256BA4}" dt="2024-04-09T13:04:44.082" v="195" actId="21"/>
          <ac:picMkLst>
            <pc:docMk/>
            <pc:sldMk cId="0" sldId="271"/>
            <ac:picMk id="2" creationId="{06B66323-EAC8-6C1E-E8B5-6EA4DF2BEE5D}"/>
          </ac:picMkLst>
        </pc:picChg>
        <pc:picChg chg="add mod">
          <ac:chgData name="Marjolijn Zwetsloot" userId="7dddb0dd-9107-4ccc-a846-fe272d66c01e" providerId="ADAL" clId="{A5926937-578B-4E65-B879-E854EF256BA4}" dt="2024-04-09T13:04:41.047" v="194" actId="1076"/>
          <ac:picMkLst>
            <pc:docMk/>
            <pc:sldMk cId="0" sldId="271"/>
            <ac:picMk id="3" creationId="{68B1667E-3C69-4C36-D7C5-4764B1BFD7F4}"/>
          </ac:picMkLst>
        </pc:picChg>
        <pc:picChg chg="del">
          <ac:chgData name="Marjolijn Zwetsloot" userId="7dddb0dd-9107-4ccc-a846-fe272d66c01e" providerId="ADAL" clId="{A5926937-578B-4E65-B879-E854EF256BA4}" dt="2024-04-09T13:04:09.577" v="187" actId="478"/>
          <ac:picMkLst>
            <pc:docMk/>
            <pc:sldMk cId="0" sldId="271"/>
            <ac:picMk id="226" creationId="{00000000-0000-0000-0000-000000000000}"/>
          </ac:picMkLst>
        </pc:picChg>
      </pc:sldChg>
      <pc:sldChg chg="addSp delSp modSp mod">
        <pc:chgData name="Marjolijn Zwetsloot" userId="7dddb0dd-9107-4ccc-a846-fe272d66c01e" providerId="ADAL" clId="{A5926937-578B-4E65-B879-E854EF256BA4}" dt="2024-04-11T14:11:04.301" v="1628" actId="2711"/>
        <pc:sldMkLst>
          <pc:docMk/>
          <pc:sldMk cId="3297539767" sldId="272"/>
        </pc:sldMkLst>
        <pc:spChg chg="add mod">
          <ac:chgData name="Marjolijn Zwetsloot" userId="7dddb0dd-9107-4ccc-a846-fe272d66c01e" providerId="ADAL" clId="{A5926937-578B-4E65-B879-E854EF256BA4}" dt="2024-04-11T11:29:04.388" v="1168" actId="20577"/>
          <ac:spMkLst>
            <pc:docMk/>
            <pc:sldMk cId="3297539767" sldId="272"/>
            <ac:spMk id="5" creationId="{043CFD31-A7E0-79ED-110D-7CA2C8110ECA}"/>
          </ac:spMkLst>
        </pc:spChg>
        <pc:spChg chg="mod">
          <ac:chgData name="Marjolijn Zwetsloot" userId="7dddb0dd-9107-4ccc-a846-fe272d66c01e" providerId="ADAL" clId="{A5926937-578B-4E65-B879-E854EF256BA4}" dt="2024-04-11T14:11:04.301" v="1628" actId="2711"/>
          <ac:spMkLst>
            <pc:docMk/>
            <pc:sldMk cId="3297539767" sldId="272"/>
            <ac:spMk id="225" creationId="{00000000-0000-0000-0000-000000000000}"/>
          </ac:spMkLst>
        </pc:spChg>
        <pc:spChg chg="del mod">
          <ac:chgData name="Marjolijn Zwetsloot" userId="7dddb0dd-9107-4ccc-a846-fe272d66c01e" providerId="ADAL" clId="{A5926937-578B-4E65-B879-E854EF256BA4}" dt="2024-04-09T12:48:01.943" v="59"/>
          <ac:spMkLst>
            <pc:docMk/>
            <pc:sldMk cId="3297539767" sldId="272"/>
            <ac:spMk id="227" creationId="{00000000-0000-0000-0000-000000000000}"/>
          </ac:spMkLst>
        </pc:spChg>
        <pc:graphicFrameChg chg="add mod">
          <ac:chgData name="Marjolijn Zwetsloot" userId="7dddb0dd-9107-4ccc-a846-fe272d66c01e" providerId="ADAL" clId="{A5926937-578B-4E65-B879-E854EF256BA4}" dt="2024-04-09T15:13:31.478" v="834"/>
          <ac:graphicFrameMkLst>
            <pc:docMk/>
            <pc:sldMk cId="3297539767" sldId="272"/>
            <ac:graphicFrameMk id="8" creationId="{C468B002-D40B-86EF-4BA5-21E9F9A948ED}"/>
          </ac:graphicFrameMkLst>
        </pc:graphicFrameChg>
        <pc:graphicFrameChg chg="add mod">
          <ac:chgData name="Marjolijn Zwetsloot" userId="7dddb0dd-9107-4ccc-a846-fe272d66c01e" providerId="ADAL" clId="{A5926937-578B-4E65-B879-E854EF256BA4}" dt="2024-04-09T15:14:08.246" v="839" actId="14100"/>
          <ac:graphicFrameMkLst>
            <pc:docMk/>
            <pc:sldMk cId="3297539767" sldId="272"/>
            <ac:graphicFrameMk id="9" creationId="{49E80D10-C119-2DC3-63D0-61DDF6F4AFFE}"/>
          </ac:graphicFrameMkLst>
        </pc:graphicFrameChg>
        <pc:picChg chg="add del mod">
          <ac:chgData name="Marjolijn Zwetsloot" userId="7dddb0dd-9107-4ccc-a846-fe272d66c01e" providerId="ADAL" clId="{A5926937-578B-4E65-B879-E854EF256BA4}" dt="2024-04-09T12:52:24.725" v="77" actId="478"/>
          <ac:picMkLst>
            <pc:docMk/>
            <pc:sldMk cId="3297539767" sldId="272"/>
            <ac:picMk id="2" creationId="{B4F30E39-8832-0A4F-F9A2-88D6B5D235C6}"/>
          </ac:picMkLst>
        </pc:picChg>
        <pc:picChg chg="add del mod">
          <ac:chgData name="Marjolijn Zwetsloot" userId="7dddb0dd-9107-4ccc-a846-fe272d66c01e" providerId="ADAL" clId="{A5926937-578B-4E65-B879-E854EF256BA4}" dt="2024-04-09T13:04:26.800" v="190" actId="21"/>
          <ac:picMkLst>
            <pc:docMk/>
            <pc:sldMk cId="3297539767" sldId="272"/>
            <ac:picMk id="3" creationId="{BFDCAA08-D3BA-CC27-1633-4D8130C089FE}"/>
          </ac:picMkLst>
        </pc:picChg>
        <pc:picChg chg="add mod">
          <ac:chgData name="Marjolijn Zwetsloot" userId="7dddb0dd-9107-4ccc-a846-fe272d66c01e" providerId="ADAL" clId="{A5926937-578B-4E65-B879-E854EF256BA4}" dt="2024-04-09T12:53:49.463" v="93" actId="1076"/>
          <ac:picMkLst>
            <pc:docMk/>
            <pc:sldMk cId="3297539767" sldId="272"/>
            <ac:picMk id="4" creationId="{7CA195BB-7628-C2D8-53DB-2CE8E7ADE13E}"/>
          </ac:picMkLst>
        </pc:picChg>
        <pc:picChg chg="add mod">
          <ac:chgData name="Marjolijn Zwetsloot" userId="7dddb0dd-9107-4ccc-a846-fe272d66c01e" providerId="ADAL" clId="{A5926937-578B-4E65-B879-E854EF256BA4}" dt="2024-04-09T13:04:50.277" v="196"/>
          <ac:picMkLst>
            <pc:docMk/>
            <pc:sldMk cId="3297539767" sldId="272"/>
            <ac:picMk id="6" creationId="{9BFCB909-D363-A049-972E-B6D19DD84E33}"/>
          </ac:picMkLst>
        </pc:picChg>
        <pc:picChg chg="add mod">
          <ac:chgData name="Marjolijn Zwetsloot" userId="7dddb0dd-9107-4ccc-a846-fe272d66c01e" providerId="ADAL" clId="{A5926937-578B-4E65-B879-E854EF256BA4}" dt="2024-04-10T07:36:19.981" v="938" actId="1076"/>
          <ac:picMkLst>
            <pc:docMk/>
            <pc:sldMk cId="3297539767" sldId="272"/>
            <ac:picMk id="7" creationId="{E3388FB7-B1EB-1C1B-30BD-831C0E6C94CF}"/>
          </ac:picMkLst>
        </pc:picChg>
        <pc:picChg chg="del">
          <ac:chgData name="Marjolijn Zwetsloot" userId="7dddb0dd-9107-4ccc-a846-fe272d66c01e" providerId="ADAL" clId="{A5926937-578B-4E65-B879-E854EF256BA4}" dt="2024-04-09T12:48:01.943" v="57" actId="478"/>
          <ac:picMkLst>
            <pc:docMk/>
            <pc:sldMk cId="3297539767" sldId="272"/>
            <ac:picMk id="226" creationId="{00000000-0000-0000-0000-000000000000}"/>
          </ac:picMkLst>
        </pc:picChg>
        <pc:picChg chg="add mod">
          <ac:chgData name="Marjolijn Zwetsloot" userId="7dddb0dd-9107-4ccc-a846-fe272d66c01e" providerId="ADAL" clId="{A5926937-578B-4E65-B879-E854EF256BA4}" dt="2024-04-09T15:13:35.378" v="835"/>
          <ac:picMkLst>
            <pc:docMk/>
            <pc:sldMk cId="3297539767" sldId="272"/>
            <ac:picMk id="2049" creationId="{C20355E1-91B6-3F2D-46A2-D6B128CE0905}"/>
          </ac:picMkLst>
        </pc:picChg>
        <pc:picChg chg="add mod">
          <ac:chgData name="Marjolijn Zwetsloot" userId="7dddb0dd-9107-4ccc-a846-fe272d66c01e" providerId="ADAL" clId="{A5926937-578B-4E65-B879-E854EF256BA4}" dt="2024-04-09T15:13:35.378" v="835"/>
          <ac:picMkLst>
            <pc:docMk/>
            <pc:sldMk cId="3297539767" sldId="272"/>
            <ac:picMk id="2050" creationId="{9AA173A4-0FDD-6A5C-F78A-187589F3240C}"/>
          </ac:picMkLst>
        </pc:picChg>
        <pc:picChg chg="add mod">
          <ac:chgData name="Marjolijn Zwetsloot" userId="7dddb0dd-9107-4ccc-a846-fe272d66c01e" providerId="ADAL" clId="{A5926937-578B-4E65-B879-E854EF256BA4}" dt="2024-04-09T15:13:35.378" v="835"/>
          <ac:picMkLst>
            <pc:docMk/>
            <pc:sldMk cId="3297539767" sldId="272"/>
            <ac:picMk id="2051" creationId="{9795001F-0C66-70CA-CAA0-05FFBBF46508}"/>
          </ac:picMkLst>
        </pc:picChg>
        <pc:picChg chg="add mod">
          <ac:chgData name="Marjolijn Zwetsloot" userId="7dddb0dd-9107-4ccc-a846-fe272d66c01e" providerId="ADAL" clId="{A5926937-578B-4E65-B879-E854EF256BA4}" dt="2024-04-09T15:13:35.378" v="835"/>
          <ac:picMkLst>
            <pc:docMk/>
            <pc:sldMk cId="3297539767" sldId="272"/>
            <ac:picMk id="2052" creationId="{26B1E2A9-129E-A1CC-7B46-7C9C5AA74C06}"/>
          </ac:picMkLst>
        </pc:picChg>
      </pc:sldChg>
      <pc:sldChg chg="addSp delSp modSp add mod ord">
        <pc:chgData name="Marjolijn Zwetsloot" userId="7dddb0dd-9107-4ccc-a846-fe272d66c01e" providerId="ADAL" clId="{A5926937-578B-4E65-B879-E854EF256BA4}" dt="2024-04-11T11:27:16.876" v="1153" actId="6549"/>
        <pc:sldMkLst>
          <pc:docMk/>
          <pc:sldMk cId="98729982" sldId="273"/>
        </pc:sldMkLst>
        <pc:spChg chg="mod">
          <ac:chgData name="Marjolijn Zwetsloot" userId="7dddb0dd-9107-4ccc-a846-fe272d66c01e" providerId="ADAL" clId="{A5926937-578B-4E65-B879-E854EF256BA4}" dt="2024-04-11T11:27:16.876" v="1153" actId="6549"/>
          <ac:spMkLst>
            <pc:docMk/>
            <pc:sldMk cId="98729982" sldId="273"/>
            <ac:spMk id="2" creationId="{E2D07A5E-DB33-5C11-D12D-B92900FE9857}"/>
          </ac:spMkLst>
        </pc:spChg>
        <pc:spChg chg="add del mod">
          <ac:chgData name="Marjolijn Zwetsloot" userId="7dddb0dd-9107-4ccc-a846-fe272d66c01e" providerId="ADAL" clId="{A5926937-578B-4E65-B879-E854EF256BA4}" dt="2024-04-09T12:53:22.503" v="86" actId="478"/>
          <ac:spMkLst>
            <pc:docMk/>
            <pc:sldMk cId="98729982" sldId="273"/>
            <ac:spMk id="4" creationId="{A2E908CA-63DC-E70A-AEC6-C91B050DC008}"/>
          </ac:spMkLst>
        </pc:spChg>
        <pc:picChg chg="add mod">
          <ac:chgData name="Marjolijn Zwetsloot" userId="7dddb0dd-9107-4ccc-a846-fe272d66c01e" providerId="ADAL" clId="{A5926937-578B-4E65-B879-E854EF256BA4}" dt="2024-04-09T12:51:37.346" v="76" actId="1076"/>
          <ac:picMkLst>
            <pc:docMk/>
            <pc:sldMk cId="98729982" sldId="273"/>
            <ac:picMk id="3" creationId="{A821D6EC-D06D-1A30-8328-BA4559BEA83E}"/>
          </ac:picMkLst>
        </pc:picChg>
        <pc:picChg chg="del">
          <ac:chgData name="Marjolijn Zwetsloot" userId="7dddb0dd-9107-4ccc-a846-fe272d66c01e" providerId="ADAL" clId="{A5926937-578B-4E65-B879-E854EF256BA4}" dt="2024-04-09T12:51:12.911" v="70" actId="478"/>
          <ac:picMkLst>
            <pc:docMk/>
            <pc:sldMk cId="98729982" sldId="273"/>
            <ac:picMk id="360" creationId="{00000000-0000-0000-0000-000000000000}"/>
          </ac:picMkLst>
        </pc:picChg>
      </pc:sldChg>
      <pc:sldChg chg="addSp delSp modSp add mod">
        <pc:chgData name="Marjolijn Zwetsloot" userId="7dddb0dd-9107-4ccc-a846-fe272d66c01e" providerId="ADAL" clId="{A5926937-578B-4E65-B879-E854EF256BA4}" dt="2024-04-11T14:11:16.575" v="1629" actId="2711"/>
        <pc:sldMkLst>
          <pc:docMk/>
          <pc:sldMk cId="2551409923" sldId="274"/>
        </pc:sldMkLst>
        <pc:spChg chg="add del mod">
          <ac:chgData name="Marjolijn Zwetsloot" userId="7dddb0dd-9107-4ccc-a846-fe272d66c01e" providerId="ADAL" clId="{A5926937-578B-4E65-B879-E854EF256BA4}" dt="2024-04-10T07:41:31.004" v="974" actId="478"/>
          <ac:spMkLst>
            <pc:docMk/>
            <pc:sldMk cId="2551409923" sldId="274"/>
            <ac:spMk id="4" creationId="{35241222-2FC8-F978-0C8E-A69EE5FAEF53}"/>
          </ac:spMkLst>
        </pc:spChg>
        <pc:spChg chg="del">
          <ac:chgData name="Marjolijn Zwetsloot" userId="7dddb0dd-9107-4ccc-a846-fe272d66c01e" providerId="ADAL" clId="{A5926937-578B-4E65-B879-E854EF256BA4}" dt="2024-04-10T07:40:38.762" v="970" actId="478"/>
          <ac:spMkLst>
            <pc:docMk/>
            <pc:sldMk cId="2551409923" sldId="274"/>
            <ac:spMk id="5" creationId="{043CFD31-A7E0-79ED-110D-7CA2C8110ECA}"/>
          </ac:spMkLst>
        </pc:spChg>
        <pc:spChg chg="add del">
          <ac:chgData name="Marjolijn Zwetsloot" userId="7dddb0dd-9107-4ccc-a846-fe272d66c01e" providerId="ADAL" clId="{A5926937-578B-4E65-B879-E854EF256BA4}" dt="2024-04-10T07:41:54.531" v="976" actId="478"/>
          <ac:spMkLst>
            <pc:docMk/>
            <pc:sldMk cId="2551409923" sldId="274"/>
            <ac:spMk id="8" creationId="{65EEBC91-C00A-B68F-0B2E-265AF1170EDE}"/>
          </ac:spMkLst>
        </pc:spChg>
        <pc:spChg chg="mod">
          <ac:chgData name="Marjolijn Zwetsloot" userId="7dddb0dd-9107-4ccc-a846-fe272d66c01e" providerId="ADAL" clId="{A5926937-578B-4E65-B879-E854EF256BA4}" dt="2024-04-11T14:11:16.575" v="1629" actId="2711"/>
          <ac:spMkLst>
            <pc:docMk/>
            <pc:sldMk cId="2551409923" sldId="274"/>
            <ac:spMk id="225" creationId="{00000000-0000-0000-0000-000000000000}"/>
          </ac:spMkLst>
        </pc:spChg>
        <pc:graphicFrameChg chg="del">
          <ac:chgData name="Marjolijn Zwetsloot" userId="7dddb0dd-9107-4ccc-a846-fe272d66c01e" providerId="ADAL" clId="{A5926937-578B-4E65-B879-E854EF256BA4}" dt="2024-04-10T07:40:42.068" v="971" actId="478"/>
          <ac:graphicFrameMkLst>
            <pc:docMk/>
            <pc:sldMk cId="2551409923" sldId="274"/>
            <ac:graphicFrameMk id="9" creationId="{49E80D10-C119-2DC3-63D0-61DDF6F4AFFE}"/>
          </ac:graphicFrameMkLst>
        </pc:graphicFrameChg>
        <pc:picChg chg="add mod">
          <ac:chgData name="Marjolijn Zwetsloot" userId="7dddb0dd-9107-4ccc-a846-fe272d66c01e" providerId="ADAL" clId="{A5926937-578B-4E65-B879-E854EF256BA4}" dt="2024-04-10T07:40:19.784" v="944" actId="1076"/>
          <ac:picMkLst>
            <pc:docMk/>
            <pc:sldMk cId="2551409923" sldId="274"/>
            <ac:picMk id="2" creationId="{713D39C8-F767-5F8B-7B60-D7B48732168D}"/>
          </ac:picMkLst>
        </pc:picChg>
        <pc:picChg chg="del">
          <ac:chgData name="Marjolijn Zwetsloot" userId="7dddb0dd-9107-4ccc-a846-fe272d66c01e" providerId="ADAL" clId="{A5926937-578B-4E65-B879-E854EF256BA4}" dt="2024-04-10T07:40:14.240" v="942" actId="478"/>
          <ac:picMkLst>
            <pc:docMk/>
            <pc:sldMk cId="2551409923" sldId="274"/>
            <ac:picMk id="7" creationId="{E3388FB7-B1EB-1C1B-30BD-831C0E6C94CF}"/>
          </ac:picMkLst>
        </pc:picChg>
        <pc:picChg chg="add mod">
          <ac:chgData name="Marjolijn Zwetsloot" userId="7dddb0dd-9107-4ccc-a846-fe272d66c01e" providerId="ADAL" clId="{A5926937-578B-4E65-B879-E854EF256BA4}" dt="2024-04-10T07:50:02.810" v="1014" actId="14100"/>
          <ac:picMkLst>
            <pc:docMk/>
            <pc:sldMk cId="2551409923" sldId="274"/>
            <ac:picMk id="11" creationId="{836F8BBC-3104-AE6A-6281-90415665B60F}"/>
          </ac:picMkLst>
        </pc:picChg>
        <pc:picChg chg="add mod">
          <ac:chgData name="Marjolijn Zwetsloot" userId="7dddb0dd-9107-4ccc-a846-fe272d66c01e" providerId="ADAL" clId="{A5926937-578B-4E65-B879-E854EF256BA4}" dt="2024-04-10T07:50:08.526" v="1016" actId="1076"/>
          <ac:picMkLst>
            <pc:docMk/>
            <pc:sldMk cId="2551409923" sldId="274"/>
            <ac:picMk id="13" creationId="{867AD581-39F3-A8BC-028B-4252965C3E1B}"/>
          </ac:picMkLst>
        </pc:picChg>
        <pc:picChg chg="add mod">
          <ac:chgData name="Marjolijn Zwetsloot" userId="7dddb0dd-9107-4ccc-a846-fe272d66c01e" providerId="ADAL" clId="{A5926937-578B-4E65-B879-E854EF256BA4}" dt="2024-04-10T07:50:06.097" v="1015" actId="1076"/>
          <ac:picMkLst>
            <pc:docMk/>
            <pc:sldMk cId="2551409923" sldId="274"/>
            <ac:picMk id="15" creationId="{908701E5-06F3-7E51-1F20-F3C37ED06C9C}"/>
          </ac:picMkLst>
        </pc:picChg>
        <pc:picChg chg="add mod">
          <ac:chgData name="Marjolijn Zwetsloot" userId="7dddb0dd-9107-4ccc-a846-fe272d66c01e" providerId="ADAL" clId="{A5926937-578B-4E65-B879-E854EF256BA4}" dt="2024-04-10T07:50:12.935" v="1018" actId="1076"/>
          <ac:picMkLst>
            <pc:docMk/>
            <pc:sldMk cId="2551409923" sldId="274"/>
            <ac:picMk id="16" creationId="{C2452623-D552-939D-806A-B318EAA0E118}"/>
          </ac:picMkLst>
        </pc:picChg>
        <pc:picChg chg="add">
          <ac:chgData name="Marjolijn Zwetsloot" userId="7dddb0dd-9107-4ccc-a846-fe272d66c01e" providerId="ADAL" clId="{A5926937-578B-4E65-B879-E854EF256BA4}" dt="2024-04-10T07:44:16.190" v="990"/>
          <ac:picMkLst>
            <pc:docMk/>
            <pc:sldMk cId="2551409923" sldId="274"/>
            <ac:picMk id="17" creationId="{67DCF34D-D0BE-5AF5-3C2C-26588D13C0BD}"/>
          </ac:picMkLst>
        </pc:picChg>
        <pc:picChg chg="add mod">
          <ac:chgData name="Marjolijn Zwetsloot" userId="7dddb0dd-9107-4ccc-a846-fe272d66c01e" providerId="ADAL" clId="{A5926937-578B-4E65-B879-E854EF256BA4}" dt="2024-04-10T07:50:10.648" v="1017" actId="1076"/>
          <ac:picMkLst>
            <pc:docMk/>
            <pc:sldMk cId="2551409923" sldId="274"/>
            <ac:picMk id="19" creationId="{03566ECF-D604-57CC-5FD5-62C0CA30FE54}"/>
          </ac:picMkLst>
        </pc:picChg>
        <pc:picChg chg="add mod">
          <ac:chgData name="Marjolijn Zwetsloot" userId="7dddb0dd-9107-4ccc-a846-fe272d66c01e" providerId="ADAL" clId="{A5926937-578B-4E65-B879-E854EF256BA4}" dt="2024-04-10T07:49:58.054" v="1013" actId="1076"/>
          <ac:picMkLst>
            <pc:docMk/>
            <pc:sldMk cId="2551409923" sldId="274"/>
            <ac:picMk id="21" creationId="{33CDDCD4-5F0F-34C7-67C2-1B495385E8B0}"/>
          </ac:picMkLst>
        </pc:picChg>
        <pc:picChg chg="add mod">
          <ac:chgData name="Marjolijn Zwetsloot" userId="7dddb0dd-9107-4ccc-a846-fe272d66c01e" providerId="ADAL" clId="{A5926937-578B-4E65-B879-E854EF256BA4}" dt="2024-04-10T07:48:47.460" v="1007" actId="1076"/>
          <ac:picMkLst>
            <pc:docMk/>
            <pc:sldMk cId="2551409923" sldId="274"/>
            <ac:picMk id="23" creationId="{49CDAEFD-4097-876A-0C53-E59F52BDF964}"/>
          </ac:picMkLst>
        </pc:picChg>
        <pc:picChg chg="add mod">
          <ac:chgData name="Marjolijn Zwetsloot" userId="7dddb0dd-9107-4ccc-a846-fe272d66c01e" providerId="ADAL" clId="{A5926937-578B-4E65-B879-E854EF256BA4}" dt="2024-04-10T07:50:15.522" v="1019" actId="1076"/>
          <ac:picMkLst>
            <pc:docMk/>
            <pc:sldMk cId="2551409923" sldId="274"/>
            <ac:picMk id="24" creationId="{8DBAFB77-1861-CDBE-9550-5C55238114D4}"/>
          </ac:picMkLst>
        </pc:picChg>
      </pc:sldChg>
      <pc:sldChg chg="del">
        <pc:chgData name="Marjolijn Zwetsloot" userId="7dddb0dd-9107-4ccc-a846-fe272d66c01e" providerId="ADAL" clId="{A5926937-578B-4E65-B879-E854EF256BA4}" dt="2024-04-11T11:15:22.535" v="1130" actId="47"/>
        <pc:sldMkLst>
          <pc:docMk/>
          <pc:sldMk cId="2525207783" sldId="275"/>
        </pc:sldMkLst>
      </pc:sldChg>
      <pc:sldChg chg="del">
        <pc:chgData name="Marjolijn Zwetsloot" userId="7dddb0dd-9107-4ccc-a846-fe272d66c01e" providerId="ADAL" clId="{A5926937-578B-4E65-B879-E854EF256BA4}" dt="2024-04-11T11:15:21.780" v="1129" actId="47"/>
        <pc:sldMkLst>
          <pc:docMk/>
          <pc:sldMk cId="1548055744" sldId="276"/>
        </pc:sldMkLst>
      </pc:sldChg>
      <pc:sldChg chg="modSp mod">
        <pc:chgData name="Marjolijn Zwetsloot" userId="7dddb0dd-9107-4ccc-a846-fe272d66c01e" providerId="ADAL" clId="{A5926937-578B-4E65-B879-E854EF256BA4}" dt="2024-04-11T14:07:52.768" v="1625" actId="208"/>
        <pc:sldMkLst>
          <pc:docMk/>
          <pc:sldMk cId="2822365261" sldId="277"/>
        </pc:sldMkLst>
        <pc:spChg chg="mod">
          <ac:chgData name="Marjolijn Zwetsloot" userId="7dddb0dd-9107-4ccc-a846-fe272d66c01e" providerId="ADAL" clId="{A5926937-578B-4E65-B879-E854EF256BA4}" dt="2024-04-11T14:07:52.768" v="1625" actId="208"/>
          <ac:spMkLst>
            <pc:docMk/>
            <pc:sldMk cId="2822365261" sldId="277"/>
            <ac:spMk id="2" creationId="{7E2F6F28-07BA-D82B-1099-B1D1F6176373}"/>
          </ac:spMkLst>
        </pc:spChg>
        <pc:picChg chg="mod">
          <ac:chgData name="Marjolijn Zwetsloot" userId="7dddb0dd-9107-4ccc-a846-fe272d66c01e" providerId="ADAL" clId="{A5926937-578B-4E65-B879-E854EF256BA4}" dt="2024-04-11T14:07:08.401" v="1624" actId="1076"/>
          <ac:picMkLst>
            <pc:docMk/>
            <pc:sldMk cId="2822365261" sldId="277"/>
            <ac:picMk id="4" creationId="{44A6DEFE-37C6-7DAB-E997-14B833FE0E8A}"/>
          </ac:picMkLst>
        </pc:picChg>
      </pc:sldChg>
      <pc:sldChg chg="del">
        <pc:chgData name="Marjolijn Zwetsloot" userId="7dddb0dd-9107-4ccc-a846-fe272d66c01e" providerId="ADAL" clId="{A5926937-578B-4E65-B879-E854EF256BA4}" dt="2024-04-11T11:13:28.336" v="1126" actId="47"/>
        <pc:sldMkLst>
          <pc:docMk/>
          <pc:sldMk cId="787139210" sldId="279"/>
        </pc:sldMkLst>
      </pc:sldChg>
      <pc:sldChg chg="addSp delSp modSp mod">
        <pc:chgData name="Marjolijn Zwetsloot" userId="7dddb0dd-9107-4ccc-a846-fe272d66c01e" providerId="ADAL" clId="{A5926937-578B-4E65-B879-E854EF256BA4}" dt="2024-04-11T14:07:00.662" v="1622" actId="14100"/>
        <pc:sldMkLst>
          <pc:docMk/>
          <pc:sldMk cId="278824230" sldId="280"/>
        </pc:sldMkLst>
        <pc:spChg chg="mod">
          <ac:chgData name="Marjolijn Zwetsloot" userId="7dddb0dd-9107-4ccc-a846-fe272d66c01e" providerId="ADAL" clId="{A5926937-578B-4E65-B879-E854EF256BA4}" dt="2024-04-11T14:02:04.978" v="1619" actId="20577"/>
          <ac:spMkLst>
            <pc:docMk/>
            <pc:sldMk cId="278824230" sldId="280"/>
            <ac:spMk id="12" creationId="{983EF98F-AF66-C2B0-C33D-566D321AF0EF}"/>
          </ac:spMkLst>
        </pc:spChg>
        <pc:spChg chg="del">
          <ac:chgData name="Marjolijn Zwetsloot" userId="7dddb0dd-9107-4ccc-a846-fe272d66c01e" providerId="ADAL" clId="{A5926937-578B-4E65-B879-E854EF256BA4}" dt="2024-04-11T11:10:39.317" v="1124" actId="478"/>
          <ac:spMkLst>
            <pc:docMk/>
            <pc:sldMk cId="278824230" sldId="280"/>
            <ac:spMk id="14" creationId="{C1252589-9130-BBC9-FE3A-2393C365BC12}"/>
          </ac:spMkLst>
        </pc:spChg>
        <pc:spChg chg="del mod">
          <ac:chgData name="Marjolijn Zwetsloot" userId="7dddb0dd-9107-4ccc-a846-fe272d66c01e" providerId="ADAL" clId="{A5926937-578B-4E65-B879-E854EF256BA4}" dt="2024-04-11T11:07:28.326" v="1078"/>
          <ac:spMkLst>
            <pc:docMk/>
            <pc:sldMk cId="278824230" sldId="280"/>
            <ac:spMk id="15" creationId="{BD994697-FCE8-8CED-9A9C-52CF23C404E6}"/>
          </ac:spMkLst>
        </pc:spChg>
        <pc:grpChg chg="del">
          <ac:chgData name="Marjolijn Zwetsloot" userId="7dddb0dd-9107-4ccc-a846-fe272d66c01e" providerId="ADAL" clId="{A5926937-578B-4E65-B879-E854EF256BA4}" dt="2024-04-11T11:07:20.833" v="1057" actId="478"/>
          <ac:grpSpMkLst>
            <pc:docMk/>
            <pc:sldMk cId="278824230" sldId="280"/>
            <ac:grpSpMk id="11" creationId="{ABEE176B-DCF6-2C1B-9A89-2ACAD24E273B}"/>
          </ac:grpSpMkLst>
        </pc:grpChg>
        <pc:picChg chg="add mod">
          <ac:chgData name="Marjolijn Zwetsloot" userId="7dddb0dd-9107-4ccc-a846-fe272d66c01e" providerId="ADAL" clId="{A5926937-578B-4E65-B879-E854EF256BA4}" dt="2024-04-11T11:07:46.379" v="1083" actId="14100"/>
          <ac:picMkLst>
            <pc:docMk/>
            <pc:sldMk cId="278824230" sldId="280"/>
            <ac:picMk id="2" creationId="{DF71EF0A-90C8-8AA0-A361-8F8F8EAB1B74}"/>
          </ac:picMkLst>
        </pc:picChg>
        <pc:picChg chg="mod">
          <ac:chgData name="Marjolijn Zwetsloot" userId="7dddb0dd-9107-4ccc-a846-fe272d66c01e" providerId="ADAL" clId="{A5926937-578B-4E65-B879-E854EF256BA4}" dt="2024-04-11T14:07:00.662" v="1622" actId="14100"/>
          <ac:picMkLst>
            <pc:docMk/>
            <pc:sldMk cId="278824230" sldId="280"/>
            <ac:picMk id="5" creationId="{A9EEF418-8CAF-8366-DFF4-2A9768C387A9}"/>
          </ac:picMkLst>
        </pc:picChg>
      </pc:sldChg>
      <pc:sldChg chg="del">
        <pc:chgData name="Marjolijn Zwetsloot" userId="7dddb0dd-9107-4ccc-a846-fe272d66c01e" providerId="ADAL" clId="{A5926937-578B-4E65-B879-E854EF256BA4}" dt="2024-04-11T11:15:29.872" v="1133" actId="47"/>
        <pc:sldMkLst>
          <pc:docMk/>
          <pc:sldMk cId="3161138860" sldId="281"/>
        </pc:sldMkLst>
      </pc:sldChg>
      <pc:sldChg chg="del">
        <pc:chgData name="Marjolijn Zwetsloot" userId="7dddb0dd-9107-4ccc-a846-fe272d66c01e" providerId="ADAL" clId="{A5926937-578B-4E65-B879-E854EF256BA4}" dt="2024-04-11T11:24:31.789" v="1150" actId="47"/>
        <pc:sldMkLst>
          <pc:docMk/>
          <pc:sldMk cId="1645836129" sldId="282"/>
        </pc:sldMkLst>
      </pc:sldChg>
      <pc:sldChg chg="addSp delSp modSp new del mod">
        <pc:chgData name="Marjolijn Zwetsloot" userId="7dddb0dd-9107-4ccc-a846-fe272d66c01e" providerId="ADAL" clId="{A5926937-578B-4E65-B879-E854EF256BA4}" dt="2024-04-11T11:39:12.732" v="1219" actId="47"/>
        <pc:sldMkLst>
          <pc:docMk/>
          <pc:sldMk cId="2823286198" sldId="283"/>
        </pc:sldMkLst>
        <pc:spChg chg="add del mod">
          <ac:chgData name="Marjolijn Zwetsloot" userId="7dddb0dd-9107-4ccc-a846-fe272d66c01e" providerId="ADAL" clId="{A5926937-578B-4E65-B879-E854EF256BA4}" dt="2024-04-11T11:36:46.112" v="1209" actId="478"/>
          <ac:spMkLst>
            <pc:docMk/>
            <pc:sldMk cId="2823286198" sldId="283"/>
            <ac:spMk id="2" creationId="{EF210492-CF44-6A2D-63E6-D583803E9309}"/>
          </ac:spMkLst>
        </pc:spChg>
        <pc:spChg chg="del mod">
          <ac:chgData name="Marjolijn Zwetsloot" userId="7dddb0dd-9107-4ccc-a846-fe272d66c01e" providerId="ADAL" clId="{A5926937-578B-4E65-B879-E854EF256BA4}" dt="2024-04-11T11:37:07.434" v="1217" actId="478"/>
          <ac:spMkLst>
            <pc:docMk/>
            <pc:sldMk cId="2823286198" sldId="283"/>
            <ac:spMk id="5" creationId="{A5338C31-B724-6D4D-A79E-F1D9880ED8AA}"/>
          </ac:spMkLst>
        </pc:spChg>
        <pc:picChg chg="add del mod">
          <ac:chgData name="Marjolijn Zwetsloot" userId="7dddb0dd-9107-4ccc-a846-fe272d66c01e" providerId="ADAL" clId="{A5926937-578B-4E65-B879-E854EF256BA4}" dt="2024-04-11T11:36:45.291" v="1208" actId="478"/>
          <ac:picMkLst>
            <pc:docMk/>
            <pc:sldMk cId="2823286198" sldId="283"/>
            <ac:picMk id="3" creationId="{0801D96A-120A-4232-31D4-B9D640AAC56C}"/>
          </ac:picMkLst>
        </pc:picChg>
        <pc:picChg chg="add del mod">
          <ac:chgData name="Marjolijn Zwetsloot" userId="7dddb0dd-9107-4ccc-a846-fe272d66c01e" providerId="ADAL" clId="{A5926937-578B-4E65-B879-E854EF256BA4}" dt="2024-04-11T11:36:44.513" v="1207" actId="478"/>
          <ac:picMkLst>
            <pc:docMk/>
            <pc:sldMk cId="2823286198" sldId="283"/>
            <ac:picMk id="4" creationId="{A81F8C0E-FF05-C187-7BAD-9460CC6ACD79}"/>
          </ac:picMkLst>
        </pc:picChg>
        <pc:picChg chg="add del mod">
          <ac:chgData name="Marjolijn Zwetsloot" userId="7dddb0dd-9107-4ccc-a846-fe272d66c01e" providerId="ADAL" clId="{A5926937-578B-4E65-B879-E854EF256BA4}" dt="2024-04-11T11:36:43.456" v="1206" actId="478"/>
          <ac:picMkLst>
            <pc:docMk/>
            <pc:sldMk cId="2823286198" sldId="283"/>
            <ac:picMk id="6" creationId="{252D8738-9204-72E3-11E2-62A8072A20F0}"/>
          </ac:picMkLst>
        </pc:picChg>
        <pc:picChg chg="add mod">
          <ac:chgData name="Marjolijn Zwetsloot" userId="7dddb0dd-9107-4ccc-a846-fe272d66c01e" providerId="ADAL" clId="{A5926937-578B-4E65-B879-E854EF256BA4}" dt="2024-04-11T11:37:33.282" v="1218" actId="14100"/>
          <ac:picMkLst>
            <pc:docMk/>
            <pc:sldMk cId="2823286198" sldId="283"/>
            <ac:picMk id="7" creationId="{AA86FDB3-6A5B-10F6-D1A1-28C867DFFB9C}"/>
          </ac:picMkLst>
        </pc:picChg>
      </pc:sldChg>
      <pc:sldChg chg="del">
        <pc:chgData name="Marjolijn Zwetsloot" userId="7dddb0dd-9107-4ccc-a846-fe272d66c01e" providerId="ADAL" clId="{A5926937-578B-4E65-B879-E854EF256BA4}" dt="2024-04-11T11:39:14.344" v="1220" actId="47"/>
        <pc:sldMkLst>
          <pc:docMk/>
          <pc:sldMk cId="516470512" sldId="284"/>
        </pc:sldMkLst>
      </pc:sldChg>
      <pc:sldChg chg="addSp delSp modSp new mod">
        <pc:chgData name="Marjolijn Zwetsloot" userId="7dddb0dd-9107-4ccc-a846-fe272d66c01e" providerId="ADAL" clId="{A5926937-578B-4E65-B879-E854EF256BA4}" dt="2024-04-11T14:11:37.018" v="1631" actId="1076"/>
        <pc:sldMkLst>
          <pc:docMk/>
          <pc:sldMk cId="4149188130" sldId="286"/>
        </pc:sldMkLst>
        <pc:spChg chg="add del mod">
          <ac:chgData name="Marjolijn Zwetsloot" userId="7dddb0dd-9107-4ccc-a846-fe272d66c01e" providerId="ADAL" clId="{A5926937-578B-4E65-B879-E854EF256BA4}" dt="2024-04-11T11:32:50.111" v="1191" actId="478"/>
          <ac:spMkLst>
            <pc:docMk/>
            <pc:sldMk cId="4149188130" sldId="286"/>
            <ac:spMk id="3" creationId="{D5175D91-9DAD-34C2-FB24-A3BE21CAD4D7}"/>
          </ac:spMkLst>
        </pc:spChg>
        <pc:spChg chg="add del mod">
          <ac:chgData name="Marjolijn Zwetsloot" userId="7dddb0dd-9107-4ccc-a846-fe272d66c01e" providerId="ADAL" clId="{A5926937-578B-4E65-B879-E854EF256BA4}" dt="2024-04-11T11:57:56.042" v="1570" actId="478"/>
          <ac:spMkLst>
            <pc:docMk/>
            <pc:sldMk cId="4149188130" sldId="286"/>
            <ac:spMk id="5" creationId="{0FE5786B-CF61-D23A-B184-C7B231CC37C5}"/>
          </ac:spMkLst>
        </pc:spChg>
        <pc:spChg chg="add mod">
          <ac:chgData name="Marjolijn Zwetsloot" userId="7dddb0dd-9107-4ccc-a846-fe272d66c01e" providerId="ADAL" clId="{A5926937-578B-4E65-B879-E854EF256BA4}" dt="2024-04-11T14:11:37.018" v="1631" actId="1076"/>
          <ac:spMkLst>
            <pc:docMk/>
            <pc:sldMk cId="4149188130" sldId="286"/>
            <ac:spMk id="7" creationId="{C2028AE5-E9CE-9399-713A-9791D2BE0B53}"/>
          </ac:spMkLst>
        </pc:spChg>
        <pc:picChg chg="add del mod">
          <ac:chgData name="Marjolijn Zwetsloot" userId="7dddb0dd-9107-4ccc-a846-fe272d66c01e" providerId="ADAL" clId="{A5926937-578B-4E65-B879-E854EF256BA4}" dt="2024-04-11T11:32:46.587" v="1189" actId="478"/>
          <ac:picMkLst>
            <pc:docMk/>
            <pc:sldMk cId="4149188130" sldId="286"/>
            <ac:picMk id="2" creationId="{A8A140F1-A716-3F62-45C2-6E1FBC4C27F1}"/>
          </ac:picMkLst>
        </pc:picChg>
        <pc:picChg chg="add mod">
          <ac:chgData name="Marjolijn Zwetsloot" userId="7dddb0dd-9107-4ccc-a846-fe272d66c01e" providerId="ADAL" clId="{A5926937-578B-4E65-B879-E854EF256BA4}" dt="2024-04-11T11:58:43.366" v="1589" actId="14100"/>
          <ac:picMkLst>
            <pc:docMk/>
            <pc:sldMk cId="4149188130" sldId="286"/>
            <ac:picMk id="4" creationId="{7FA49F5F-0AE6-1C0E-1389-A2ABA1CAB0A7}"/>
          </ac:picMkLst>
        </pc:picChg>
        <pc:picChg chg="add mod">
          <ac:chgData name="Marjolijn Zwetsloot" userId="7dddb0dd-9107-4ccc-a846-fe272d66c01e" providerId="ADAL" clId="{A5926937-578B-4E65-B879-E854EF256BA4}" dt="2024-04-11T11:58:45.581" v="1590" actId="1076"/>
          <ac:picMkLst>
            <pc:docMk/>
            <pc:sldMk cId="4149188130" sldId="286"/>
            <ac:picMk id="8" creationId="{1F70EDDB-5894-7E7A-95A4-1D259C54660E}"/>
          </ac:picMkLst>
        </pc:picChg>
      </pc:sldChg>
      <pc:sldChg chg="addSp delSp modSp mod">
        <pc:chgData name="Marjolijn Zwetsloot" userId="7dddb0dd-9107-4ccc-a846-fe272d66c01e" providerId="ADAL" clId="{A5926937-578B-4E65-B879-E854EF256BA4}" dt="2024-04-11T11:59:17.761" v="1598" actId="1076"/>
        <pc:sldMkLst>
          <pc:docMk/>
          <pc:sldMk cId="2126016217" sldId="287"/>
        </pc:sldMkLst>
        <pc:spChg chg="del mod">
          <ac:chgData name="Marjolijn Zwetsloot" userId="7dddb0dd-9107-4ccc-a846-fe272d66c01e" providerId="ADAL" clId="{A5926937-578B-4E65-B879-E854EF256BA4}" dt="2024-04-11T11:51:39.807" v="1234" actId="478"/>
          <ac:spMkLst>
            <pc:docMk/>
            <pc:sldMk cId="2126016217" sldId="287"/>
            <ac:spMk id="2" creationId="{5973C4F5-3E4B-DCB0-BFBC-3D23D7243CB9}"/>
          </ac:spMkLst>
        </pc:spChg>
        <pc:spChg chg="add mod">
          <ac:chgData name="Marjolijn Zwetsloot" userId="7dddb0dd-9107-4ccc-a846-fe272d66c01e" providerId="ADAL" clId="{A5926937-578B-4E65-B879-E854EF256BA4}" dt="2024-04-11T11:52:02.454" v="1269" actId="14100"/>
          <ac:spMkLst>
            <pc:docMk/>
            <pc:sldMk cId="2126016217" sldId="287"/>
            <ac:spMk id="4" creationId="{A1137AEF-62A4-5041-E1F8-1B9A0558D3F3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5" creationId="{5C9611EE-A66E-A1BF-0489-CA49D78C6F2A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6" creationId="{06BDF1A0-0011-2882-7FAE-9F5D28E90B4C}"/>
          </ac:spMkLst>
        </pc:spChg>
        <pc:spChg chg="add mod">
          <ac:chgData name="Marjolijn Zwetsloot" userId="7dddb0dd-9107-4ccc-a846-fe272d66c01e" providerId="ADAL" clId="{A5926937-578B-4E65-B879-E854EF256BA4}" dt="2024-04-11T11:59:10.497" v="1597" actId="1076"/>
          <ac:spMkLst>
            <pc:docMk/>
            <pc:sldMk cId="2126016217" sldId="287"/>
            <ac:spMk id="7" creationId="{43632110-B842-7902-EF55-2D60F5EB7851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8" creationId="{C92CE032-F532-ACD2-B273-551B0725FB8C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10" creationId="{7ADB4C99-B10D-410C-3256-AE756C116C0E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12" creationId="{AF7B8AF5-C6EE-06F4-DED1-A9CC95A830EF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14" creationId="{59A74FED-16B4-7114-89D1-69CDC277C21B}"/>
          </ac:spMkLst>
        </pc:spChg>
        <pc:spChg chg="mod">
          <ac:chgData name="Marjolijn Zwetsloot" userId="7dddb0dd-9107-4ccc-a846-fe272d66c01e" providerId="ADAL" clId="{A5926937-578B-4E65-B879-E854EF256BA4}" dt="2024-04-11T11:55:47.886" v="1492" actId="1076"/>
          <ac:spMkLst>
            <pc:docMk/>
            <pc:sldMk cId="2126016217" sldId="287"/>
            <ac:spMk id="16" creationId="{4BF75672-07CD-C35B-C020-F48575FFD335}"/>
          </ac:spMkLst>
        </pc:spChg>
        <pc:spChg chg="mod">
          <ac:chgData name="Marjolijn Zwetsloot" userId="7dddb0dd-9107-4ccc-a846-fe272d66c01e" providerId="ADAL" clId="{A5926937-578B-4E65-B879-E854EF256BA4}" dt="2024-04-11T11:59:17.761" v="1598" actId="1076"/>
          <ac:spMkLst>
            <pc:docMk/>
            <pc:sldMk cId="2126016217" sldId="287"/>
            <ac:spMk id="25" creationId="{BD95024E-753C-9C3E-C867-D1D6B0D1CC66}"/>
          </ac:spMkLst>
        </pc:spChg>
        <pc:cxnChg chg="mod">
          <ac:chgData name="Marjolijn Zwetsloot" userId="7dddb0dd-9107-4ccc-a846-fe272d66c01e" providerId="ADAL" clId="{A5926937-578B-4E65-B879-E854EF256BA4}" dt="2024-04-11T11:55:47.886" v="1492" actId="1076"/>
          <ac:cxnSpMkLst>
            <pc:docMk/>
            <pc:sldMk cId="2126016217" sldId="287"/>
            <ac:cxnSpMk id="23" creationId="{15457E45-BC56-CDDD-4969-8D3F453A3855}"/>
          </ac:cxnSpMkLst>
        </pc:cxnChg>
      </pc:sldChg>
      <pc:sldMasterChg chg="add addSldLayout">
        <pc:chgData name="Marjolijn Zwetsloot" userId="7dddb0dd-9107-4ccc-a846-fe272d66c01e" providerId="ADAL" clId="{A5926937-578B-4E65-B879-E854EF256BA4}" dt="2024-04-09T12:51:02.269" v="67" actId="27028"/>
        <pc:sldMasterMkLst>
          <pc:docMk/>
          <pc:sldMasterMk cId="0" sldId="2147483648"/>
        </pc:sldMasterMkLst>
        <pc:sldLayoutChg chg="add">
          <pc:chgData name="Marjolijn Zwetsloot" userId="7dddb0dd-9107-4ccc-a846-fe272d66c01e" providerId="ADAL" clId="{A5926937-578B-4E65-B879-E854EF256BA4}" dt="2024-04-09T12:51:02.269" v="67" actId="27028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replId modSldLayout">
        <pc:chgData name="Marjolijn Zwetsloot" userId="7dddb0dd-9107-4ccc-a846-fe272d66c01e" providerId="ADAL" clId="{A5926937-578B-4E65-B879-E854EF256BA4}" dt="2024-04-09T12:51:02.269" v="67" actId="27028"/>
        <pc:sldMasterMkLst>
          <pc:docMk/>
          <pc:sldMasterMk cId="2672860422" sldId="2147483673"/>
        </pc:sldMasterMkLst>
        <pc:sldLayoutChg chg="replId">
          <pc:chgData name="Marjolijn Zwetsloot" userId="7dddb0dd-9107-4ccc-a846-fe272d66c01e" providerId="ADAL" clId="{A5926937-578B-4E65-B879-E854EF256BA4}" dt="2024-04-09T12:51:02.269" v="67" actId="27028"/>
          <pc:sldLayoutMkLst>
            <pc:docMk/>
            <pc:sldMasterMk cId="2672860422" sldId="2147483673"/>
            <pc:sldLayoutMk cId="498083888" sldId="2147483674"/>
          </pc:sldLayoutMkLst>
        </pc:sldLayoutChg>
      </pc:sldMasterChg>
    </pc:docChg>
  </pc:docChgLst>
  <pc:docChgLst>
    <pc:chgData name="d.veen@ptvt.nl" userId="S::urn:spo:guest#d.veen@ptvt.nl::" providerId="AD" clId="Web-{ACD6AC24-0BAE-CB3B-9B94-CC7D2AF5E799}"/>
    <pc:docChg chg="addSld delSld modSld sldOrd">
      <pc:chgData name="d.veen@ptvt.nl" userId="S::urn:spo:guest#d.veen@ptvt.nl::" providerId="AD" clId="Web-{ACD6AC24-0BAE-CB3B-9B94-CC7D2AF5E799}" dt="2024-04-11T11:50:12.012" v="176" actId="20577"/>
      <pc:docMkLst>
        <pc:docMk/>
      </pc:docMkLst>
      <pc:sldChg chg="addSp delSp modSp ord">
        <pc:chgData name="d.veen@ptvt.nl" userId="S::urn:spo:guest#d.veen@ptvt.nl::" providerId="AD" clId="Web-{ACD6AC24-0BAE-CB3B-9B94-CC7D2AF5E799}" dt="2024-04-11T11:16:59.622" v="29"/>
        <pc:sldMkLst>
          <pc:docMk/>
          <pc:sldMk cId="2822365261" sldId="277"/>
        </pc:sldMkLst>
        <pc:spChg chg="del">
          <ac:chgData name="d.veen@ptvt.nl" userId="S::urn:spo:guest#d.veen@ptvt.nl::" providerId="AD" clId="Web-{ACD6AC24-0BAE-CB3B-9B94-CC7D2AF5E799}" dt="2024-04-11T11:15:04.161" v="18"/>
          <ac:spMkLst>
            <pc:docMk/>
            <pc:sldMk cId="2822365261" sldId="277"/>
            <ac:spMk id="7" creationId="{9617217D-4765-C67A-4547-811454E4DE34}"/>
          </ac:spMkLst>
        </pc:spChg>
        <pc:spChg chg="del mod">
          <ac:chgData name="d.veen@ptvt.nl" userId="S::urn:spo:guest#d.veen@ptvt.nl::" providerId="AD" clId="Web-{ACD6AC24-0BAE-CB3B-9B94-CC7D2AF5E799}" dt="2024-04-11T11:15:13.802" v="21"/>
          <ac:spMkLst>
            <pc:docMk/>
            <pc:sldMk cId="2822365261" sldId="277"/>
            <ac:spMk id="13" creationId="{A71BB9C6-4429-CAD3-9807-B3C9876C55F5}"/>
          </ac:spMkLst>
        </pc:spChg>
        <pc:spChg chg="del">
          <ac:chgData name="d.veen@ptvt.nl" userId="S::urn:spo:guest#d.veen@ptvt.nl::" providerId="AD" clId="Web-{ACD6AC24-0BAE-CB3B-9B94-CC7D2AF5E799}" dt="2024-04-11T11:15:16.115" v="22"/>
          <ac:spMkLst>
            <pc:docMk/>
            <pc:sldMk cId="2822365261" sldId="277"/>
            <ac:spMk id="14" creationId="{44A74534-42DB-6E08-4D87-B3B1BAE2CD50}"/>
          </ac:spMkLst>
        </pc:spChg>
        <pc:spChg chg="add mod">
          <ac:chgData name="d.veen@ptvt.nl" userId="S::urn:spo:guest#d.veen@ptvt.nl::" providerId="AD" clId="Web-{ACD6AC24-0BAE-CB3B-9B94-CC7D2AF5E799}" dt="2024-04-11T11:14:54.582" v="17"/>
          <ac:spMkLst>
            <pc:docMk/>
            <pc:sldMk cId="2822365261" sldId="277"/>
            <ac:spMk id="18" creationId="{0C056518-62C7-1687-9EBB-D32DBFF0877A}"/>
          </ac:spMkLst>
        </pc:spChg>
        <pc:picChg chg="add del mod">
          <ac:chgData name="d.veen@ptvt.nl" userId="S::urn:spo:guest#d.veen@ptvt.nl::" providerId="AD" clId="Web-{ACD6AC24-0BAE-CB3B-9B94-CC7D2AF5E799}" dt="2024-04-11T11:14:54.582" v="17"/>
          <ac:picMkLst>
            <pc:docMk/>
            <pc:sldMk cId="2822365261" sldId="277"/>
            <ac:picMk id="3" creationId="{4E35F4DA-5D8D-4152-408C-8572206AC949}"/>
          </ac:picMkLst>
        </pc:picChg>
      </pc:sldChg>
      <pc:sldChg chg="ord">
        <pc:chgData name="d.veen@ptvt.nl" userId="S::urn:spo:guest#d.veen@ptvt.nl::" providerId="AD" clId="Web-{ACD6AC24-0BAE-CB3B-9B94-CC7D2AF5E799}" dt="2024-04-11T11:09:36.232" v="0"/>
        <pc:sldMkLst>
          <pc:docMk/>
          <pc:sldMk cId="787139210" sldId="279"/>
        </pc:sldMkLst>
      </pc:sldChg>
      <pc:sldChg chg="modSp">
        <pc:chgData name="d.veen@ptvt.nl" userId="S::urn:spo:guest#d.veen@ptvt.nl::" providerId="AD" clId="Web-{ACD6AC24-0BAE-CB3B-9B94-CC7D2AF5E799}" dt="2024-04-11T11:11:02.441" v="6" actId="20577"/>
        <pc:sldMkLst>
          <pc:docMk/>
          <pc:sldMk cId="278824230" sldId="280"/>
        </pc:sldMkLst>
        <pc:spChg chg="mod">
          <ac:chgData name="d.veen@ptvt.nl" userId="S::urn:spo:guest#d.veen@ptvt.nl::" providerId="AD" clId="Web-{ACD6AC24-0BAE-CB3B-9B94-CC7D2AF5E799}" dt="2024-04-11T11:11:02.441" v="6" actId="20577"/>
          <ac:spMkLst>
            <pc:docMk/>
            <pc:sldMk cId="278824230" sldId="280"/>
            <ac:spMk id="12" creationId="{983EF98F-AF66-C2B0-C33D-566D321AF0EF}"/>
          </ac:spMkLst>
        </pc:spChg>
        <pc:spChg chg="mod">
          <ac:chgData name="d.veen@ptvt.nl" userId="S::urn:spo:guest#d.veen@ptvt.nl::" providerId="AD" clId="Web-{ACD6AC24-0BAE-CB3B-9B94-CC7D2AF5E799}" dt="2024-04-11T11:10:44.768" v="2" actId="1076"/>
          <ac:spMkLst>
            <pc:docMk/>
            <pc:sldMk cId="278824230" sldId="280"/>
            <ac:spMk id="13" creationId="{DC7CDDCF-98D7-48F8-898E-DA4BB0A82F96}"/>
          </ac:spMkLst>
        </pc:spChg>
        <pc:picChg chg="mod">
          <ac:chgData name="d.veen@ptvt.nl" userId="S::urn:spo:guest#d.veen@ptvt.nl::" providerId="AD" clId="Web-{ACD6AC24-0BAE-CB3B-9B94-CC7D2AF5E799}" dt="2024-04-11T11:10:50.018" v="3" actId="1076"/>
          <ac:picMkLst>
            <pc:docMk/>
            <pc:sldMk cId="278824230" sldId="280"/>
            <ac:picMk id="5" creationId="{A9EEF418-8CAF-8366-DFF4-2A9768C387A9}"/>
          </ac:picMkLst>
        </pc:picChg>
      </pc:sldChg>
      <pc:sldChg chg="new del">
        <pc:chgData name="d.veen@ptvt.nl" userId="S::urn:spo:guest#d.veen@ptvt.nl::" providerId="AD" clId="Web-{ACD6AC24-0BAE-CB3B-9B94-CC7D2AF5E799}" dt="2024-04-11T11:20:13.151" v="32"/>
        <pc:sldMkLst>
          <pc:docMk/>
          <pc:sldMk cId="780039749" sldId="281"/>
        </pc:sldMkLst>
      </pc:sldChg>
      <pc:sldChg chg="ord">
        <pc:chgData name="d.veen@ptvt.nl" userId="S::urn:spo:guest#d.veen@ptvt.nl::" providerId="AD" clId="Web-{ACD6AC24-0BAE-CB3B-9B94-CC7D2AF5E799}" dt="2024-04-11T11:10:19.360" v="1"/>
        <pc:sldMkLst>
          <pc:docMk/>
          <pc:sldMk cId="3161138860" sldId="281"/>
        </pc:sldMkLst>
      </pc:sldChg>
      <pc:sldChg chg="addSp delSp modSp new">
        <pc:chgData name="d.veen@ptvt.nl" userId="S::urn:spo:guest#d.veen@ptvt.nl::" providerId="AD" clId="Web-{ACD6AC24-0BAE-CB3B-9B94-CC7D2AF5E799}" dt="2024-04-11T11:14:24.580" v="13" actId="1076"/>
        <pc:sldMkLst>
          <pc:docMk/>
          <pc:sldMk cId="321180432" sldId="282"/>
        </pc:sldMkLst>
        <pc:spChg chg="del">
          <ac:chgData name="d.veen@ptvt.nl" userId="S::urn:spo:guest#d.veen@ptvt.nl::" providerId="AD" clId="Web-{ACD6AC24-0BAE-CB3B-9B94-CC7D2AF5E799}" dt="2024-04-11T11:12:16.993" v="9"/>
          <ac:spMkLst>
            <pc:docMk/>
            <pc:sldMk cId="321180432" sldId="282"/>
            <ac:spMk id="2" creationId="{42F985F2-8B78-70AD-546F-92F2C71A26A0}"/>
          </ac:spMkLst>
        </pc:spChg>
        <pc:spChg chg="del">
          <ac:chgData name="d.veen@ptvt.nl" userId="S::urn:spo:guest#d.veen@ptvt.nl::" providerId="AD" clId="Web-{ACD6AC24-0BAE-CB3B-9B94-CC7D2AF5E799}" dt="2024-04-11T11:12:12.133" v="8"/>
          <ac:spMkLst>
            <pc:docMk/>
            <pc:sldMk cId="321180432" sldId="282"/>
            <ac:spMk id="3" creationId="{8985194F-1078-091E-3D05-63AB98A99BC1}"/>
          </ac:spMkLst>
        </pc:spChg>
        <pc:picChg chg="add mod">
          <ac:chgData name="d.veen@ptvt.nl" userId="S::urn:spo:guest#d.veen@ptvt.nl::" providerId="AD" clId="Web-{ACD6AC24-0BAE-CB3B-9B94-CC7D2AF5E799}" dt="2024-04-11T11:14:24.580" v="13" actId="1076"/>
          <ac:picMkLst>
            <pc:docMk/>
            <pc:sldMk cId="321180432" sldId="282"/>
            <ac:picMk id="5" creationId="{08A25F88-FFBE-E042-8FC0-2A241E88BE9B}"/>
          </ac:picMkLst>
        </pc:picChg>
      </pc:sldChg>
      <pc:sldChg chg="modSp add">
        <pc:chgData name="d.veen@ptvt.nl" userId="S::urn:spo:guest#d.veen@ptvt.nl::" providerId="AD" clId="Web-{ACD6AC24-0BAE-CB3B-9B94-CC7D2AF5E799}" dt="2024-04-11T11:20:56.217" v="40" actId="14100"/>
        <pc:sldMkLst>
          <pc:docMk/>
          <pc:sldMk cId="1645836129" sldId="282"/>
        </pc:sldMkLst>
        <pc:spChg chg="mod">
          <ac:chgData name="d.veen@ptvt.nl" userId="S::urn:spo:guest#d.veen@ptvt.nl::" providerId="AD" clId="Web-{ACD6AC24-0BAE-CB3B-9B94-CC7D2AF5E799}" dt="2024-04-11T11:20:56.217" v="40" actId="14100"/>
          <ac:spMkLst>
            <pc:docMk/>
            <pc:sldMk cId="1645836129" sldId="282"/>
            <ac:spMk id="9" creationId="{00B3209A-AC05-85BC-4549-8351F25D2CA7}"/>
          </ac:spMkLst>
        </pc:spChg>
        <pc:spChg chg="mod">
          <ac:chgData name="d.veen@ptvt.nl" userId="S::urn:spo:guest#d.veen@ptvt.nl::" providerId="AD" clId="Web-{ACD6AC24-0BAE-CB3B-9B94-CC7D2AF5E799}" dt="2024-04-11T11:20:49.388" v="39" actId="14100"/>
          <ac:spMkLst>
            <pc:docMk/>
            <pc:sldMk cId="1645836129" sldId="282"/>
            <ac:spMk id="28" creationId="{4A8EC1DB-DD29-10F5-227C-8BB1A2D07134}"/>
          </ac:spMkLst>
        </pc:spChg>
        <pc:spChg chg="mod">
          <ac:chgData name="d.veen@ptvt.nl" userId="S::urn:spo:guest#d.veen@ptvt.nl::" providerId="AD" clId="Web-{ACD6AC24-0BAE-CB3B-9B94-CC7D2AF5E799}" dt="2024-04-11T11:20:40.810" v="37" actId="14100"/>
          <ac:spMkLst>
            <pc:docMk/>
            <pc:sldMk cId="1645836129" sldId="282"/>
            <ac:spMk id="52" creationId="{CDEDC15F-1365-C720-D53D-2055B5110BB6}"/>
          </ac:spMkLst>
        </pc:spChg>
        <pc:spChg chg="mod">
          <ac:chgData name="d.veen@ptvt.nl" userId="S::urn:spo:guest#d.veen@ptvt.nl::" providerId="AD" clId="Web-{ACD6AC24-0BAE-CB3B-9B94-CC7D2AF5E799}" dt="2024-04-11T11:20:37.778" v="36" actId="1076"/>
          <ac:spMkLst>
            <pc:docMk/>
            <pc:sldMk cId="1645836129" sldId="282"/>
            <ac:spMk id="53" creationId="{DA30CA1E-63C2-0846-5003-1B702E2E4A1C}"/>
          </ac:spMkLst>
        </pc:spChg>
        <pc:picChg chg="mod">
          <ac:chgData name="d.veen@ptvt.nl" userId="S::urn:spo:guest#d.veen@ptvt.nl::" providerId="AD" clId="Web-{ACD6AC24-0BAE-CB3B-9B94-CC7D2AF5E799}" dt="2024-04-11T11:20:18.449" v="33" actId="1076"/>
          <ac:picMkLst>
            <pc:docMk/>
            <pc:sldMk cId="1645836129" sldId="282"/>
            <ac:picMk id="51" creationId="{7CE74410-CFFC-C27E-009B-87BE94CDF8D8}"/>
          </ac:picMkLst>
        </pc:picChg>
      </pc:sldChg>
      <pc:sldChg chg="new del">
        <pc:chgData name="d.veen@ptvt.nl" userId="S::urn:spo:guest#d.veen@ptvt.nl::" providerId="AD" clId="Web-{ACD6AC24-0BAE-CB3B-9B94-CC7D2AF5E799}" dt="2024-04-11T11:16:21.416" v="24"/>
        <pc:sldMkLst>
          <pc:docMk/>
          <pc:sldMk cId="1515959112" sldId="283"/>
        </pc:sldMkLst>
      </pc:sldChg>
      <pc:sldChg chg="addSp modSp">
        <pc:chgData name="d.veen@ptvt.nl" userId="S::urn:spo:guest#d.veen@ptvt.nl::" providerId="AD" clId="Web-{ACD6AC24-0BAE-CB3B-9B94-CC7D2AF5E799}" dt="2024-04-11T11:23:49.385" v="92" actId="1076"/>
        <pc:sldMkLst>
          <pc:docMk/>
          <pc:sldMk cId="2823286198" sldId="283"/>
        </pc:sldMkLst>
        <pc:spChg chg="add mod">
          <ac:chgData name="d.veen@ptvt.nl" userId="S::urn:spo:guest#d.veen@ptvt.nl::" providerId="AD" clId="Web-{ACD6AC24-0BAE-CB3B-9B94-CC7D2AF5E799}" dt="2024-04-11T11:23:49.385" v="92" actId="1076"/>
          <ac:spMkLst>
            <pc:docMk/>
            <pc:sldMk cId="2823286198" sldId="283"/>
            <ac:spMk id="5" creationId="{A5338C31-B724-6D4D-A79E-F1D9880ED8AA}"/>
          </ac:spMkLst>
        </pc:spChg>
      </pc:sldChg>
      <pc:sldChg chg="addSp modSp new">
        <pc:chgData name="d.veen@ptvt.nl" userId="S::urn:spo:guest#d.veen@ptvt.nl::" providerId="AD" clId="Web-{ACD6AC24-0BAE-CB3B-9B94-CC7D2AF5E799}" dt="2024-04-11T11:25:00.812" v="96" actId="1076"/>
        <pc:sldMkLst>
          <pc:docMk/>
          <pc:sldMk cId="516470512" sldId="284"/>
        </pc:sldMkLst>
        <pc:picChg chg="add mod">
          <ac:chgData name="d.veen@ptvt.nl" userId="S::urn:spo:guest#d.veen@ptvt.nl::" providerId="AD" clId="Web-{ACD6AC24-0BAE-CB3B-9B94-CC7D2AF5E799}" dt="2024-04-11T11:25:00.812" v="96" actId="1076"/>
          <ac:picMkLst>
            <pc:docMk/>
            <pc:sldMk cId="516470512" sldId="284"/>
            <ac:picMk id="2" creationId="{D70B9A0D-D2FE-5020-183A-EBEEBFD9E7B4}"/>
          </ac:picMkLst>
        </pc:picChg>
      </pc:sldChg>
      <pc:sldChg chg="addSp modSp new del">
        <pc:chgData name="d.veen@ptvt.nl" userId="S::urn:spo:guest#d.veen@ptvt.nl::" providerId="AD" clId="Web-{ACD6AC24-0BAE-CB3B-9B94-CC7D2AF5E799}" dt="2024-04-11T11:47:32.219" v="107"/>
        <pc:sldMkLst>
          <pc:docMk/>
          <pc:sldMk cId="2842434140" sldId="285"/>
        </pc:sldMkLst>
        <pc:picChg chg="add mod">
          <ac:chgData name="d.veen@ptvt.nl" userId="S::urn:spo:guest#d.veen@ptvt.nl::" providerId="AD" clId="Web-{ACD6AC24-0BAE-CB3B-9B94-CC7D2AF5E799}" dt="2024-04-11T11:39:33.733" v="105" actId="1076"/>
          <ac:picMkLst>
            <pc:docMk/>
            <pc:sldMk cId="2842434140" sldId="285"/>
            <ac:picMk id="2" creationId="{8F772CFA-15BF-083B-374D-B3D2567DE83D}"/>
          </ac:picMkLst>
        </pc:picChg>
      </pc:sldChg>
      <pc:sldChg chg="addSp modSp add">
        <pc:chgData name="d.veen@ptvt.nl" userId="S::urn:spo:guest#d.veen@ptvt.nl::" providerId="AD" clId="Web-{ACD6AC24-0BAE-CB3B-9B94-CC7D2AF5E799}" dt="2024-04-11T11:50:12.012" v="176" actId="20577"/>
        <pc:sldMkLst>
          <pc:docMk/>
          <pc:sldMk cId="2126016217" sldId="287"/>
        </pc:sldMkLst>
        <pc:spChg chg="add mod">
          <ac:chgData name="d.veen@ptvt.nl" userId="S::urn:spo:guest#d.veen@ptvt.nl::" providerId="AD" clId="Web-{ACD6AC24-0BAE-CB3B-9B94-CC7D2AF5E799}" dt="2024-04-11T11:50:12.012" v="176" actId="20577"/>
          <ac:spMkLst>
            <pc:docMk/>
            <pc:sldMk cId="2126016217" sldId="287"/>
            <ac:spMk id="2" creationId="{5973C4F5-3E4B-DCB0-BFBC-3D23D7243CB9}"/>
          </ac:spMkLst>
        </pc:spChg>
        <pc:spChg chg="mod">
          <ac:chgData name="d.veen@ptvt.nl" userId="S::urn:spo:guest#d.veen@ptvt.nl::" providerId="AD" clId="Web-{ACD6AC24-0BAE-CB3B-9B94-CC7D2AF5E799}" dt="2024-04-11T11:48:58.132" v="121" actId="1076"/>
          <ac:spMkLst>
            <pc:docMk/>
            <pc:sldMk cId="2126016217" sldId="287"/>
            <ac:spMk id="6" creationId="{06BDF1A0-0011-2882-7FAE-9F5D28E90B4C}"/>
          </ac:spMkLst>
        </pc:spChg>
        <pc:spChg chg="mod">
          <ac:chgData name="d.veen@ptvt.nl" userId="S::urn:spo:guest#d.veen@ptvt.nl::" providerId="AD" clId="Web-{ACD6AC24-0BAE-CB3B-9B94-CC7D2AF5E799}" dt="2024-04-11T11:49:20.805" v="124" actId="1076"/>
          <ac:spMkLst>
            <pc:docMk/>
            <pc:sldMk cId="2126016217" sldId="287"/>
            <ac:spMk id="8" creationId="{C92CE032-F532-ACD2-B273-551B0725FB8C}"/>
          </ac:spMkLst>
        </pc:spChg>
        <pc:spChg chg="mod">
          <ac:chgData name="d.veen@ptvt.nl" userId="S::urn:spo:guest#d.veen@ptvt.nl::" providerId="AD" clId="Web-{ACD6AC24-0BAE-CB3B-9B94-CC7D2AF5E799}" dt="2024-04-11T11:48:39.193" v="119" actId="1076"/>
          <ac:spMkLst>
            <pc:docMk/>
            <pc:sldMk cId="2126016217" sldId="287"/>
            <ac:spMk id="10" creationId="{7ADB4C99-B10D-410C-3256-AE756C116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E68D-88B0-4FA4-BD5C-700686BC9560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3205-FEC8-4522-A686-113FE30C30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pPr algn="r"/>
            <a:fld id="{EDF6907F-317F-4DC7-8A90-E9CE5DEF1072}" type="slidenum">
              <a:rPr lang="en-US" sz="1400" b="0" strike="noStrike" spc="-1" smtClean="0">
                <a:latin typeface="Calibri"/>
              </a:rPr>
              <a:t>5</a:t>
            </a:fld>
            <a:endParaRPr lang="en-US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34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3205-FEC8-4522-A686-113FE30C300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0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3205-FEC8-4522-A686-113FE30C300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48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61E2-F21A-104B-3077-7AF5CCB3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27118D-D98B-F1A5-5BDB-D89769BF1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E869B-699D-D803-BCDC-42A18E0C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B6D0D-F6EE-F0FF-8244-7C66204F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EAA3BD-970D-6ED4-809B-0628B4F0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0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62B36-6E08-3363-DEC2-1C70D741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4EDE4A-6A84-C1BE-FF76-6E41C7F97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226791-10B8-C6EF-0E52-A1A90DE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FD6247-7F39-4837-CB18-B961FC25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1E2343-AFBA-C91F-B825-2815E470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6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95D1B81-904B-70A0-7A3D-E34AD172B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260DD8-753A-4180-DD27-0A86EC596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6EAE0A-190E-8075-507F-848930C0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CCC8A5-C1F5-6D0B-746E-7C3F4053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4393FC-A3CF-7BEB-F234-FD6AEB38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66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08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055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19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73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87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74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921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14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F2FA7-E463-D0DC-0278-DD009E97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2839D8-30F6-C2E9-5441-1E79FF81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78A67A-0AFE-2A50-6333-1B2CE43E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91F08-F901-E567-7F07-4BFE14CE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1D3F15-9D9E-BC52-9361-A20A58C4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08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37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1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041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83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D99EE-A95B-6BD0-B88B-FDCF1D8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02A28-AC05-C541-6554-AE363DBE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66B758-0E8D-C1AD-80B7-F7E5C301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C0B36C-BEDE-7513-094B-D0F97C47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78DF53-1469-521C-F00D-663D6092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59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8B262-7E6E-AE67-F7F8-492D95D9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3683A5-86C7-A621-BEE8-433FE88B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7997B6-A33B-5C10-CD7F-52A15D3F2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C02B6-49DC-E2C2-99D0-6B9C622F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7834D0-28BE-4E3B-BFBD-1A5B5C87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B74D52-7EF1-3916-56CA-1191E066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4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8891B-3381-B91C-E2D2-43728AE7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4125E1-30FD-AA02-27E7-0B3AD311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6C6443-96EF-7BB9-5371-593896295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3B5875-4E3B-F53B-B82D-89D7445E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1B6AD3-584D-0FD0-E6B6-6B4F633FB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1269EA-5A26-B88D-2C59-04FD116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CF1DDE-4D79-771F-1DC1-617CEAA1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BA0024-A3BA-C1C1-8751-E27C32B7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25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13CFB-8585-BE7B-7492-BDEE86B8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FA8E30-EF1A-6C84-F591-260E50D0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990113-C647-7D1E-C206-EA7A60B7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A50922-278A-A79B-C8A3-6D9525F6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76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104695-2852-51C3-ADD1-0E7DE926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1265B9-D758-EF6C-C6DE-DFD8E3E1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AA7FB4-C263-0A16-B3F8-59CF318A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01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682E7-FC7B-A48E-35DE-1C394F2C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E09BD9-85F2-55F5-FB1D-CD0D96D23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01A0A9-9288-6F06-6780-F699E1F0E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FDCE9C-4A83-7180-36AF-5687676F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30C0F6-8D2A-AA8B-6AEA-BB05133F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2FB80C-0C64-1A93-E0A4-A8E71D66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1E5B6-E692-DC2D-B41E-4D775262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F89BEF-C6B1-8F6E-0594-3B290A3F2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31E07B-9C87-307A-1DB9-7B2D29399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40CBAF-7FD3-F60B-A829-5BA28041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20D369-A384-448A-D172-7BF05C7C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26CC4-89EC-C331-041B-003F3B43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381C6A-3607-285E-1A5E-B59C6D5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7841AD-4239-7BDD-1968-3013C462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3A84E-2FD1-4623-9CB0-EF985E7F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481BA-65AA-49A9-9D3D-CB5D1C028E1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06DA9-EFD0-CEDF-9899-947D80DFF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BDAEE-5833-DB0B-AEE0-0D15F33A0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AAAB-6EF9-40FF-995D-34E39A6AACA3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58F95FF-F121-6510-C1CD-E216F47D85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26728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19"/>
          <p:cNvPicPr/>
          <p:nvPr/>
        </p:nvPicPr>
        <p:blipFill>
          <a:blip r:embed="rId14"/>
          <a:stretch/>
        </p:blipFill>
        <p:spPr>
          <a:xfrm>
            <a:off x="11409480" y="6356520"/>
            <a:ext cx="642240" cy="304560"/>
          </a:xfrm>
          <a:prstGeom prst="rect">
            <a:avLst/>
          </a:prstGeom>
          <a:ln w="0">
            <a:noFill/>
          </a:ln>
        </p:spPr>
      </p:pic>
      <p:pic>
        <p:nvPicPr>
          <p:cNvPr id="43" name="Afbeelding 6"/>
          <p:cNvPicPr/>
          <p:nvPr/>
        </p:nvPicPr>
        <p:blipFill>
          <a:blip r:embed="rId14"/>
          <a:stretch/>
        </p:blipFill>
        <p:spPr>
          <a:xfrm>
            <a:off x="720000" y="510480"/>
            <a:ext cx="3494880" cy="16578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0000" y="446760"/>
            <a:ext cx="10514880" cy="472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0440" y="1814400"/>
            <a:ext cx="1050444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defRPr lang="en-US" sz="14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&lt;footer&gt;</a:t>
            </a:r>
            <a:endParaRPr lang="en-US" sz="1400" b="0" strike="noStrike" spc="-1"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4"/>
          </p:nvPr>
        </p:nvSpPr>
        <p:spPr>
          <a:xfrm>
            <a:off x="720000" y="6356520"/>
            <a:ext cx="27424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Calibri"/>
              </a:defRPr>
            </a:lvl1pPr>
          </a:lstStyle>
          <a:p>
            <a:r>
              <a:rPr lang="en-US" sz="1400" b="0" strike="noStrike" spc="-1">
                <a:latin typeface="Calibri"/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38382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9"/>
          <p:cNvPicPr/>
          <p:nvPr/>
        </p:nvPicPr>
        <p:blipFill>
          <a:blip r:embed="rId3"/>
          <a:stretch/>
        </p:blipFill>
        <p:spPr>
          <a:xfrm>
            <a:off x="11409480" y="6356520"/>
            <a:ext cx="640800" cy="303120"/>
          </a:xfrm>
          <a:prstGeom prst="rect">
            <a:avLst/>
          </a:prstGeom>
          <a:ln w="0">
            <a:noFill/>
          </a:ln>
        </p:spPr>
      </p:pic>
      <p:pic>
        <p:nvPicPr>
          <p:cNvPr id="7" name="Afbeelding 6"/>
          <p:cNvPicPr/>
          <p:nvPr/>
        </p:nvPicPr>
        <p:blipFill>
          <a:blip r:embed="rId3"/>
          <a:stretch/>
        </p:blipFill>
        <p:spPr>
          <a:xfrm>
            <a:off x="720000" y="510480"/>
            <a:ext cx="3493440" cy="1656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defRPr lang="en-US" sz="14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Footer</a:t>
            </a:r>
            <a:endParaRPr lang="en-US" sz="1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>
          <a:xfrm>
            <a:off x="720000" y="6356520"/>
            <a:ext cx="2741040" cy="3628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Calibri"/>
              </a:defRPr>
            </a:lvl1pPr>
          </a:lstStyle>
          <a:p>
            <a:endParaRPr lang="en-US" sz="14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NL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NL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NL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NL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NL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N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N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N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_DD6D00E7.docx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1B33489-FE32-4B7C-3CDA-1FE964E864B4}"/>
              </a:ext>
            </a:extLst>
          </p:cNvPr>
          <p:cNvSpPr txBox="1"/>
          <p:nvPr/>
        </p:nvSpPr>
        <p:spPr>
          <a:xfrm>
            <a:off x="911430" y="1126212"/>
            <a:ext cx="108052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/>
              <a:t>1 miljoen digitale professionals voor een succesvolle digitale transitie van Nederland </a:t>
            </a:r>
          </a:p>
          <a:p>
            <a:pPr algn="ctr"/>
            <a:endParaRPr lang="nl-NL" sz="2800"/>
          </a:p>
          <a:p>
            <a:pPr algn="ctr"/>
            <a:endParaRPr lang="nl-NL" sz="2800"/>
          </a:p>
          <a:p>
            <a:pPr algn="ctr"/>
            <a:r>
              <a:rPr lang="nl-NL" sz="2800"/>
              <a:t>Werkbezoek Michiel Boots – Gemeente Utrecht</a:t>
            </a:r>
          </a:p>
          <a:p>
            <a:pPr algn="ctr"/>
            <a:endParaRPr lang="nl-NL" sz="2800"/>
          </a:p>
          <a:p>
            <a:pPr algn="ctr"/>
            <a:endParaRPr lang="nl-NL" sz="2800"/>
          </a:p>
          <a:p>
            <a:pPr algn="ctr"/>
            <a:r>
              <a:rPr lang="nl-NL" sz="2000"/>
              <a:t>12 april 2023  </a:t>
            </a:r>
          </a:p>
        </p:txBody>
      </p:sp>
      <p:pic>
        <p:nvPicPr>
          <p:cNvPr id="1026" name="Picture 2" descr="U-TECH community | LinkedIn">
            <a:extLst>
              <a:ext uri="{FF2B5EF4-FFF2-40B4-BE49-F238E27FC236}">
                <a16:creationId xmlns:a16="http://schemas.microsoft.com/office/drawing/2014/main" id="{F45A6415-BB26-CCE1-9DFC-AC11ED1C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0"/>
          <a:stretch/>
        </p:blipFill>
        <p:spPr bwMode="auto">
          <a:xfrm>
            <a:off x="10287000" y="5275242"/>
            <a:ext cx="1905000" cy="14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077BF0-AAF8-9FBF-CC03-7B80EFC5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191" y="6023526"/>
            <a:ext cx="2501416" cy="789411"/>
          </a:xfrm>
          <a:prstGeom prst="rect">
            <a:avLst/>
          </a:prstGeom>
        </p:spPr>
      </p:pic>
      <p:pic>
        <p:nvPicPr>
          <p:cNvPr id="1028" name="Picture 4" descr="Ministerie van Economische Zaken en Klimaat | Connekt">
            <a:extLst>
              <a:ext uri="{FF2B5EF4-FFF2-40B4-BE49-F238E27FC236}">
                <a16:creationId xmlns:a16="http://schemas.microsoft.com/office/drawing/2014/main" id="{0649A3FD-F1E9-738F-8405-A0776B1C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5480257"/>
            <a:ext cx="4840224" cy="19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0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9EEF418-8CAF-8366-DFF4-2A9768C3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3" y="1536864"/>
            <a:ext cx="5329299" cy="527236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83EF98F-AF66-C2B0-C33D-566D321AF0EF}"/>
              </a:ext>
            </a:extLst>
          </p:cNvPr>
          <p:cNvSpPr txBox="1"/>
          <p:nvPr/>
        </p:nvSpPr>
        <p:spPr>
          <a:xfrm>
            <a:off x="298384" y="262933"/>
            <a:ext cx="928978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400" b="1">
                <a:latin typeface="Aptos"/>
                <a:ea typeface="Calibri Light"/>
                <a:cs typeface="Calibri Light"/>
              </a:rPr>
              <a:t>Van 700.000 naar </a:t>
            </a:r>
            <a:r>
              <a:rPr lang="nl-NL" sz="2400" b="1" u="sng">
                <a:latin typeface="Aptos"/>
                <a:ea typeface="Calibri Light"/>
                <a:cs typeface="Calibri Light"/>
              </a:rPr>
              <a:t>minimaal</a:t>
            </a:r>
            <a:r>
              <a:rPr lang="nl-NL" sz="2400" b="1">
                <a:latin typeface="Aptos"/>
                <a:ea typeface="Calibri Light"/>
                <a:cs typeface="Calibri Light"/>
              </a:rPr>
              <a:t> 1 miljoen digitaal geschoolden in 2030</a:t>
            </a:r>
          </a:p>
          <a:p>
            <a:pPr marL="342900" indent="-342900">
              <a:buFont typeface="Wingdings"/>
              <a:buChar char="Ø"/>
            </a:pPr>
            <a:r>
              <a:rPr lang="nl-NL" sz="2400">
                <a:latin typeface="Aptos"/>
                <a:ea typeface="Calibri Light"/>
                <a:cs typeface="Calibri Light"/>
              </a:rPr>
              <a:t>Utrecht: nu 76.000 naar 110.000 in 2030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C7CDDCF-98D7-48F8-898E-DA4BB0A82F96}"/>
              </a:ext>
            </a:extLst>
          </p:cNvPr>
          <p:cNvSpPr txBox="1"/>
          <p:nvPr/>
        </p:nvSpPr>
        <p:spPr>
          <a:xfrm>
            <a:off x="1137873" y="6098949"/>
            <a:ext cx="247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Spanningsindicator UWV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71EF0A-90C8-8AA0-A361-8F8F8EAB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43" y="1523999"/>
            <a:ext cx="5597448" cy="52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4A6DEFE-37C6-7DAB-E997-14B833FE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6" y="2525821"/>
            <a:ext cx="3498130" cy="33767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9DD697-6D35-FA45-BB46-50D298C06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4" y="2528571"/>
            <a:ext cx="3498130" cy="337597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C881FB-A52C-3A36-42DB-CC065499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08" y="2526028"/>
            <a:ext cx="3498130" cy="337650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AF55BF2-A17D-2199-4340-F8F0B1A48ABA}"/>
              </a:ext>
            </a:extLst>
          </p:cNvPr>
          <p:cNvSpPr txBox="1"/>
          <p:nvPr/>
        </p:nvSpPr>
        <p:spPr>
          <a:xfrm>
            <a:off x="1562085" y="2103389"/>
            <a:ext cx="79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Lokaal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94CA2A-9F59-9A1E-B1F7-E8FC1BE4103E}"/>
              </a:ext>
            </a:extLst>
          </p:cNvPr>
          <p:cNvSpPr txBox="1"/>
          <p:nvPr/>
        </p:nvSpPr>
        <p:spPr>
          <a:xfrm>
            <a:off x="5402723" y="2103389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Regionaal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8F99BD3-DB9D-FFA7-FFA6-D915FC82034B}"/>
              </a:ext>
            </a:extLst>
          </p:cNvPr>
          <p:cNvSpPr txBox="1"/>
          <p:nvPr/>
        </p:nvSpPr>
        <p:spPr>
          <a:xfrm>
            <a:off x="9429750" y="2103389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Landelijk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765C252E-D0EE-BA4E-88B0-D27077C7B14B}"/>
              </a:ext>
            </a:extLst>
          </p:cNvPr>
          <p:cNvCxnSpPr>
            <a:cxnSpLocks/>
          </p:cNvCxnSpPr>
          <p:nvPr/>
        </p:nvCxnSpPr>
        <p:spPr>
          <a:xfrm>
            <a:off x="3700456" y="4174762"/>
            <a:ext cx="503578" cy="23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8786CF8-A0D1-005D-573C-140D6F073D5D}"/>
              </a:ext>
            </a:extLst>
          </p:cNvPr>
          <p:cNvCxnSpPr>
            <a:cxnSpLocks/>
          </p:cNvCxnSpPr>
          <p:nvPr/>
        </p:nvCxnSpPr>
        <p:spPr>
          <a:xfrm flipV="1">
            <a:off x="7702164" y="4174866"/>
            <a:ext cx="582644" cy="22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ijdelijke aanduiding voor inhoud 3">
            <a:extLst>
              <a:ext uri="{FF2B5EF4-FFF2-40B4-BE49-F238E27FC236}">
                <a16:creationId xmlns:a16="http://schemas.microsoft.com/office/drawing/2014/main" id="{A00ED1AF-E974-7D84-9E8E-A6930516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464" y="431057"/>
            <a:ext cx="4312264" cy="1358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F6F28-07BA-D82B-1099-B1D1F6176373}"/>
              </a:ext>
            </a:extLst>
          </p:cNvPr>
          <p:cNvSpPr/>
          <p:nvPr/>
        </p:nvSpPr>
        <p:spPr>
          <a:xfrm>
            <a:off x="58993" y="6567948"/>
            <a:ext cx="906284" cy="24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: omhoog 4">
            <a:extLst>
              <a:ext uri="{FF2B5EF4-FFF2-40B4-BE49-F238E27FC236}">
                <a16:creationId xmlns:a16="http://schemas.microsoft.com/office/drawing/2014/main" id="{5C9611EE-A66E-A1BF-0489-CA49D78C6F2A}"/>
              </a:ext>
            </a:extLst>
          </p:cNvPr>
          <p:cNvSpPr/>
          <p:nvPr/>
        </p:nvSpPr>
        <p:spPr>
          <a:xfrm rot="5400000">
            <a:off x="4964249" y="-340795"/>
            <a:ext cx="3064626" cy="10435248"/>
          </a:xfrm>
          <a:prstGeom prst="upArrow">
            <a:avLst/>
          </a:prstGeom>
          <a:solidFill>
            <a:srgbClr val="DA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6BDF1A0-0011-2882-7FAE-9F5D28E90B4C}"/>
              </a:ext>
            </a:extLst>
          </p:cNvPr>
          <p:cNvSpPr/>
          <p:nvPr/>
        </p:nvSpPr>
        <p:spPr>
          <a:xfrm>
            <a:off x="1581722" y="4395976"/>
            <a:ext cx="1023022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PO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92CE032-F532-ACD2-B273-551B0725FB8C}"/>
              </a:ext>
            </a:extLst>
          </p:cNvPr>
          <p:cNvSpPr/>
          <p:nvPr/>
        </p:nvSpPr>
        <p:spPr>
          <a:xfrm>
            <a:off x="2685044" y="4395976"/>
            <a:ext cx="1023021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VO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ADB4C99-B10D-410C-3256-AE756C116C0E}"/>
              </a:ext>
            </a:extLst>
          </p:cNvPr>
          <p:cNvSpPr/>
          <p:nvPr/>
        </p:nvSpPr>
        <p:spPr>
          <a:xfrm>
            <a:off x="3780207" y="4393068"/>
            <a:ext cx="1828768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Mbo/Hbo/Wo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F7B8AF5-C6EE-06F4-DED1-A9CC95A830EF}"/>
              </a:ext>
            </a:extLst>
          </p:cNvPr>
          <p:cNvSpPr/>
          <p:nvPr/>
        </p:nvSpPr>
        <p:spPr>
          <a:xfrm>
            <a:off x="6981773" y="4426795"/>
            <a:ext cx="829191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Junior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9A74FED-16B4-7114-89D1-69CDC277C21B}"/>
              </a:ext>
            </a:extLst>
          </p:cNvPr>
          <p:cNvSpPr/>
          <p:nvPr/>
        </p:nvSpPr>
        <p:spPr>
          <a:xfrm>
            <a:off x="7858610" y="4426795"/>
            <a:ext cx="1023020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Medior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BF75672-07CD-C35B-C020-F48575FFD335}"/>
              </a:ext>
            </a:extLst>
          </p:cNvPr>
          <p:cNvSpPr/>
          <p:nvPr/>
        </p:nvSpPr>
        <p:spPr>
          <a:xfrm>
            <a:off x="8925647" y="4415612"/>
            <a:ext cx="1088996" cy="744827"/>
          </a:xfrm>
          <a:prstGeom prst="rect">
            <a:avLst/>
          </a:prstGeom>
          <a:solidFill>
            <a:srgbClr val="27A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Senior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5457E45-BC56-CDDD-4969-8D3F453A3855}"/>
              </a:ext>
            </a:extLst>
          </p:cNvPr>
          <p:cNvCxnSpPr>
            <a:cxnSpLocks/>
          </p:cNvCxnSpPr>
          <p:nvPr/>
        </p:nvCxnSpPr>
        <p:spPr>
          <a:xfrm>
            <a:off x="5716254" y="4857146"/>
            <a:ext cx="1216312" cy="0"/>
          </a:xfrm>
          <a:prstGeom prst="straightConnector1">
            <a:avLst/>
          </a:prstGeom>
          <a:ln w="25400">
            <a:solidFill>
              <a:srgbClr val="27A58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BD95024E-753C-9C3E-C867-D1D6B0D1CC66}"/>
              </a:ext>
            </a:extLst>
          </p:cNvPr>
          <p:cNvSpPr txBox="1"/>
          <p:nvPr/>
        </p:nvSpPr>
        <p:spPr>
          <a:xfrm>
            <a:off x="-278918" y="4645319"/>
            <a:ext cx="193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rgbClr val="27A581"/>
                </a:solidFill>
              </a:rPr>
              <a:t>ICT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137AEF-62A4-5041-E1F8-1B9A0558D3F3}"/>
              </a:ext>
            </a:extLst>
          </p:cNvPr>
          <p:cNvSpPr txBox="1"/>
          <p:nvPr/>
        </p:nvSpPr>
        <p:spPr>
          <a:xfrm>
            <a:off x="915058" y="328633"/>
            <a:ext cx="1127694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nl-NL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Systeemfalen</a:t>
            </a: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arbeidsmarkt ICT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632110-B842-7902-EF55-2D60F5EB7851}"/>
              </a:ext>
            </a:extLst>
          </p:cNvPr>
          <p:cNvSpPr txBox="1"/>
          <p:nvPr/>
        </p:nvSpPr>
        <p:spPr>
          <a:xfrm>
            <a:off x="1118417" y="1423175"/>
            <a:ext cx="10048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err="1"/>
              <a:t>Systeemfalen</a:t>
            </a:r>
            <a:endParaRPr lang="nl-NL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op zichzelf staande initiatieven met eigen verdienmodel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transitiefalen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Oplossing: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ketenaanpak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heldere transitiepaden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C9DE8-1130-5EE5-5EEB-1CF1483109FD}"/>
              </a:ext>
            </a:extLst>
          </p:cNvPr>
          <p:cNvSpPr/>
          <p:nvPr/>
        </p:nvSpPr>
        <p:spPr>
          <a:xfrm>
            <a:off x="49161" y="6577780"/>
            <a:ext cx="865704" cy="23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el 7"/>
          <p:cNvSpPr/>
          <p:nvPr/>
        </p:nvSpPr>
        <p:spPr>
          <a:xfrm>
            <a:off x="623520" y="4180680"/>
            <a:ext cx="575856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 algn="ctr">
              <a:lnSpc>
                <a:spcPts val="6001"/>
              </a:lnSpc>
            </a:pPr>
            <a:endParaRPr lang="en-US" sz="2900" b="0" strike="noStrike" spc="-1">
              <a:latin typeface="Calibri"/>
            </a:endParaRPr>
          </a:p>
        </p:txBody>
      </p:sp>
      <p:sp>
        <p:nvSpPr>
          <p:cNvPr id="359" name="Ondertitel 8"/>
          <p:cNvSpPr/>
          <p:nvPr/>
        </p:nvSpPr>
        <p:spPr>
          <a:xfrm>
            <a:off x="7320240" y="5373360"/>
            <a:ext cx="4678200" cy="129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D07A5E-DB33-5C11-D12D-B92900FE9857}"/>
              </a:ext>
            </a:extLst>
          </p:cNvPr>
          <p:cNvSpPr txBox="1"/>
          <p:nvPr/>
        </p:nvSpPr>
        <p:spPr>
          <a:xfrm>
            <a:off x="5785184" y="5135048"/>
            <a:ext cx="4701223" cy="8002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800">
                <a:latin typeface="Aptos"/>
              </a:rPr>
              <a:t>Marjolijn Zwetsloot, directeur</a:t>
            </a:r>
          </a:p>
          <a:p>
            <a:endParaRPr lang="nl-NL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821D6EC-D06D-1A30-8328-BA4559B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588917" cy="4639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2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el 7"/>
          <p:cNvSpPr/>
          <p:nvPr/>
        </p:nvSpPr>
        <p:spPr>
          <a:xfrm>
            <a:off x="6096688" y="271941"/>
            <a:ext cx="5759640" cy="173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6000"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all" spc="-1" normalizeH="0" baseline="0" noProof="0">
                <a:ln>
                  <a:noFill/>
                </a:ln>
                <a:solidFill>
                  <a:srgbClr val="084055"/>
                </a:solidFill>
                <a:effectLst/>
                <a:uLnTx/>
                <a:uFillTx/>
                <a:latin typeface="Aptos SemiBold" panose="020F0502020204030204" pitchFamily="34" charset="0"/>
                <a:ea typeface="Arial"/>
              </a:rPr>
              <a:t>Samen werken aan meer ICT talent</a:t>
            </a:r>
            <a:endParaRPr lang="en-US" sz="3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F0502020204030204" pitchFamily="34" charset="0"/>
            </a:endParaRPr>
          </a:p>
        </p:txBody>
      </p:sp>
      <p:sp>
        <p:nvSpPr>
          <p:cNvPr id="227" name="Tekstvak 7"/>
          <p:cNvSpPr/>
          <p:nvPr/>
        </p:nvSpPr>
        <p:spPr>
          <a:xfrm>
            <a:off x="503188" y="2629740"/>
            <a:ext cx="7203240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Door schaarste en mismatch lukt het bedrijven in de regio Utrecht steeds moeilijker om ICT-talent aan te trekken</a:t>
            </a:r>
            <a:br>
              <a:rPr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</a:rPr>
            </a:br>
            <a:endParaRPr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U-TECH community werkt met bedrijven die veel ICT-banen hebben aan korte én lange termijn oplossingen om voldoende ICT-talent op te leiden, aan te trekken, vast te houden en te enthousiasmeren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Wij verbinden stakeholders en initiatieven in de regio, versterken het ICT-imago van de regio en bieden inzicht in vraag en aanbod en relevante data en trends</a:t>
            </a:r>
            <a:endParaRPr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8B1667E-3C69-4C36-D7C5-4764B1BFD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493" y="2004728"/>
            <a:ext cx="3519742" cy="4007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el 7"/>
          <p:cNvSpPr/>
          <p:nvPr/>
        </p:nvSpPr>
        <p:spPr>
          <a:xfrm>
            <a:off x="4990702" y="152400"/>
            <a:ext cx="5759640" cy="173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6000"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all" spc="-1" normalizeH="0" baseline="0" noProof="0">
                <a:ln>
                  <a:noFill/>
                </a:ln>
                <a:solidFill>
                  <a:srgbClr val="084055"/>
                </a:solidFill>
                <a:effectLst/>
                <a:uLnTx/>
                <a:uFillTx/>
                <a:latin typeface="Aptos SemiBold" panose="020B0004020202020204" pitchFamily="34" charset="0"/>
                <a:ea typeface="Arial"/>
              </a:rPr>
              <a:t>Publiek private samenwerking</a:t>
            </a:r>
            <a:endParaRPr lang="en-US" sz="3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043CFD31-A7E0-79ED-110D-7CA2C8110ECA}"/>
              </a:ext>
            </a:extLst>
          </p:cNvPr>
          <p:cNvSpPr/>
          <p:nvPr/>
        </p:nvSpPr>
        <p:spPr>
          <a:xfrm>
            <a:off x="4855757" y="1884000"/>
            <a:ext cx="7203240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Publiek privaat gefinancierd (blijft een uitdaging)</a:t>
            </a:r>
            <a:endParaRPr lang="nl-NL">
              <a:solidFill>
                <a:prstClr val="black"/>
              </a:solidFill>
              <a:latin typeface="Aptos"/>
              <a:ea typeface="DejaVu San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Twee rollen: regie en verbinden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800100" lvl="1" indent="-342900">
              <a:buFont typeface="Wingdings" panose="020B0604020202020204" pitchFamily="34" charset="0"/>
              <a:buChar char="v"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Regie/regiovisie:</a:t>
            </a:r>
            <a:r>
              <a:rPr lang="nl-NL" sz="2000" spc="-1">
                <a:solidFill>
                  <a:srgbClr val="093F55"/>
                </a:solidFill>
                <a:latin typeface="Aptos"/>
                <a:ea typeface="DejaVu Sans"/>
              </a:rPr>
              <a:t> 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overzien van initiatieven in de regio</a:t>
            </a:r>
            <a:r>
              <a:rPr lang="nl-NL" sz="2000" spc="-1">
                <a:solidFill>
                  <a:srgbClr val="093F55"/>
                </a:solidFill>
                <a:latin typeface="Aptos"/>
                <a:ea typeface="DejaVu Sans"/>
              </a:rPr>
              <a:t> 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nl-NL" sz="2000" spc="-1">
                <a:solidFill>
                  <a:srgbClr val="093F55"/>
                </a:solidFill>
                <a:latin typeface="Aptos"/>
                <a:ea typeface="DejaVu Sans"/>
              </a:rPr>
              <a:t>opschalen succesvolle initiatieven en stimuleren nieuwe initiatieven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nl-NL" sz="2000" spc="-1">
                <a:solidFill>
                  <a:srgbClr val="093F55"/>
                </a:solidFill>
                <a:latin typeface="Aptos"/>
                <a:ea typeface="DejaVu Sans"/>
              </a:rPr>
              <a:t>stimuleren van samenwerking in en tussen regio’s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-1" normalizeH="0" baseline="0" noProof="0">
                <a:ln>
                  <a:noFill/>
                </a:ln>
                <a:solidFill>
                  <a:srgbClr val="093F55"/>
                </a:solidFill>
                <a:effectLst/>
                <a:uLnTx/>
                <a:uFillTx/>
                <a:latin typeface="Aptos"/>
                <a:ea typeface="DejaVu Sans"/>
              </a:rPr>
              <a:t>afstemming met landelijk beleid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800100" lvl="1" indent="-342900">
              <a:buFont typeface="Wingdings" panose="020B0604020202020204" pitchFamily="34" charset="0"/>
              <a:buChar char="v"/>
              <a:defRPr/>
            </a:pPr>
            <a:r>
              <a:rPr lang="nl-NL" sz="2000" spc="-1">
                <a:solidFill>
                  <a:srgbClr val="093F55"/>
                </a:solidFill>
                <a:latin typeface="Aptos"/>
                <a:ea typeface="DejaVu Sans"/>
              </a:rPr>
              <a:t>Verbinden: bedrijven, onderwijs en overheid</a:t>
            </a:r>
            <a:endParaRPr lang="nl-NL" sz="2000" b="0" i="0" u="none" strike="noStrike" kern="1200" cap="none" spc="-1" normalizeH="0" baseline="0" noProof="0">
              <a:ln>
                <a:noFill/>
              </a:ln>
              <a:solidFill>
                <a:srgbClr val="093F55"/>
              </a:solidFill>
              <a:effectLst/>
              <a:uLnTx/>
              <a:uFillTx/>
              <a:latin typeface="Aptos"/>
              <a:ea typeface="DejaVu San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spc="-1">
              <a:solidFill>
                <a:srgbClr val="093F55"/>
              </a:solidFill>
              <a:latin typeface="Apto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388FB7-B1EB-1C1B-30BD-831C0E6C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41" y="2399326"/>
            <a:ext cx="3700732" cy="370073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9E80D10-C119-2DC3-63D0-61DDF6F4A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29124"/>
              </p:ext>
            </p:extLst>
          </p:nvPr>
        </p:nvGraphicFramePr>
        <p:xfrm>
          <a:off x="4101425" y="4893313"/>
          <a:ext cx="7719273" cy="181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646553" imgH="1560176" progId="Word.Document.12">
                  <p:embed/>
                </p:oleObj>
              </mc:Choice>
              <mc:Fallback>
                <p:oleObj name="Document" r:id="rId3" imgW="6646553" imgH="1560176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9E80D10-C119-2DC3-63D0-61DDF6F4A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1425" y="4893313"/>
                        <a:ext cx="7719273" cy="181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53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el 7"/>
          <p:cNvSpPr/>
          <p:nvPr/>
        </p:nvSpPr>
        <p:spPr>
          <a:xfrm>
            <a:off x="4990702" y="152400"/>
            <a:ext cx="5759640" cy="173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6000"/>
          </a:bodyPr>
          <a:lstStyle/>
          <a:p>
            <a:pPr marL="0" marR="0" lvl="0" indent="0" algn="ctr" defTabSz="914400" rtl="0" eaLnBrk="1" fontAlgn="auto" latinLnBrk="0" hangingPunct="1">
              <a:lnSpc>
                <a:spcPts val="6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all" spc="-1" normalizeH="0" baseline="0" noProof="0">
                <a:ln>
                  <a:noFill/>
                </a:ln>
                <a:solidFill>
                  <a:srgbClr val="084055"/>
                </a:solidFill>
                <a:effectLst/>
                <a:uLnTx/>
                <a:uFillTx/>
                <a:latin typeface="Aptos SemiBold" panose="020B0004020202020204" pitchFamily="34" charset="0"/>
                <a:ea typeface="Arial"/>
              </a:rPr>
              <a:t>Voorbeelden Initiatieven</a:t>
            </a:r>
            <a:endParaRPr lang="en-US" sz="3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3D39C8-F767-5F8B-7B60-D7B48732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83" y="2557957"/>
            <a:ext cx="3371380" cy="3371380"/>
          </a:xfrm>
          <a:prstGeom prst="rect">
            <a:avLst/>
          </a:prstGeom>
        </p:spPr>
      </p:pic>
      <p:pic>
        <p:nvPicPr>
          <p:cNvPr id="11" name="Afbeelding 10" descr="Afbeelding met Graphics, schermopname&#10;&#10;Automatisch gegenereerde beschrijving">
            <a:extLst>
              <a:ext uri="{FF2B5EF4-FFF2-40B4-BE49-F238E27FC236}">
                <a16:creationId xmlns:a16="http://schemas.microsoft.com/office/drawing/2014/main" id="{836F8BBC-3104-AE6A-6281-90415665B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17" y="1771297"/>
            <a:ext cx="2814515" cy="1045935"/>
          </a:xfrm>
          <a:prstGeom prst="rect">
            <a:avLst/>
          </a:prstGeom>
        </p:spPr>
      </p:pic>
      <p:pic>
        <p:nvPicPr>
          <p:cNvPr id="13" name="Afbeelding 1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67AD581-39F3-A8BC-028B-4252965C3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39" y="3916381"/>
            <a:ext cx="2636525" cy="9418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08701E5-06F3-7E51-1F20-F3C37ED06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6829" y="2585406"/>
            <a:ext cx="2990850" cy="8667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452623-D552-939D-806A-B318EAA0E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182" y="4343169"/>
            <a:ext cx="2804160" cy="564118"/>
          </a:xfrm>
          <a:prstGeom prst="rect">
            <a:avLst/>
          </a:prstGeom>
        </p:spPr>
      </p:pic>
      <p:pic>
        <p:nvPicPr>
          <p:cNvPr id="19" name="Afbeelding 18" descr="Afbeelding met Graphics, grafische vormgeving, Lettertype, Kleurrijkheid&#10;&#10;Automatisch gegenereerde beschrijving">
            <a:extLst>
              <a:ext uri="{FF2B5EF4-FFF2-40B4-BE49-F238E27FC236}">
                <a16:creationId xmlns:a16="http://schemas.microsoft.com/office/drawing/2014/main" id="{03566ECF-D604-57CC-5FD5-62C0CA30FE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45" y="3235274"/>
            <a:ext cx="3347008" cy="709612"/>
          </a:xfrm>
          <a:prstGeom prst="rect">
            <a:avLst/>
          </a:prstGeom>
        </p:spPr>
      </p:pic>
      <p:pic>
        <p:nvPicPr>
          <p:cNvPr id="21" name="Afbeelding 20" descr="Afbeelding met tekst, schermopname, Graphics, logo&#10;&#10;Automatisch gegenereerde beschrijving">
            <a:extLst>
              <a:ext uri="{FF2B5EF4-FFF2-40B4-BE49-F238E27FC236}">
                <a16:creationId xmlns:a16="http://schemas.microsoft.com/office/drawing/2014/main" id="{33CDDCD4-5F0F-34C7-67C2-1B495385E8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11" y="5472783"/>
            <a:ext cx="1801372" cy="719329"/>
          </a:xfrm>
          <a:prstGeom prst="rect">
            <a:avLst/>
          </a:prstGeom>
        </p:spPr>
      </p:pic>
      <p:pic>
        <p:nvPicPr>
          <p:cNvPr id="23" name="Afbeelding 2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9CDAEFD-4097-876A-0C53-E59F52BDF9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09" y="4874116"/>
            <a:ext cx="2860236" cy="160704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DBAFB77-1861-CDBE-9550-5C5523811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3992" y="5472783"/>
            <a:ext cx="1744379" cy="11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0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A49F5F-0AE6-1C0E-1389-A2ABA1CA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90" y="1197033"/>
            <a:ext cx="6210812" cy="52542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2028AE5-E9CE-9399-713A-9791D2BE0B53}"/>
              </a:ext>
            </a:extLst>
          </p:cNvPr>
          <p:cNvSpPr txBox="1"/>
          <p:nvPr/>
        </p:nvSpPr>
        <p:spPr>
          <a:xfrm>
            <a:off x="5821443" y="40667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4400" b="1" i="0" u="none" strike="noStrike" kern="1200" cap="all" spc="-1" normalizeH="0" baseline="0" noProof="0">
                <a:ln>
                  <a:noFill/>
                </a:ln>
                <a:solidFill>
                  <a:srgbClr val="084055"/>
                </a:solidFill>
                <a:effectLst/>
                <a:uLnTx/>
                <a:uFillTx/>
                <a:latin typeface="Aptos SemiBold" panose="020B0004020202020204" pitchFamily="34" charset="0"/>
                <a:ea typeface="Arial"/>
              </a:rPr>
              <a:t>Uitdagingen</a:t>
            </a:r>
            <a:endParaRPr lang="nl-NL">
              <a:latin typeface="Aptos SemiBold" panose="020B0004020202020204" pitchFamily="34" charset="0"/>
            </a:endParaRPr>
          </a:p>
        </p:txBody>
      </p:sp>
      <p:pic>
        <p:nvPicPr>
          <p:cNvPr id="3" name="Tijdelijke aanduiding voor inhoud 3" descr="A close-up of a logo&#10;&#10;Description automatically generated">
            <a:extLst>
              <a:ext uri="{FF2B5EF4-FFF2-40B4-BE49-F238E27FC236}">
                <a16:creationId xmlns:a16="http://schemas.microsoft.com/office/drawing/2014/main" id="{CC0122BF-1914-053E-185C-D6AF04F8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9" y="2469069"/>
            <a:ext cx="4312264" cy="13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8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581a1-08f4-4607-81ed-6560c27df81a">
      <Terms xmlns="http://schemas.microsoft.com/office/infopath/2007/PartnerControls"/>
    </lcf76f155ced4ddcb4097134ff3c332f>
    <TaxCatchAll xmlns="3be2eee0-5ed5-4cff-a115-183227ab7d93" xsi:nil="true"/>
    <SharedWithUsers xmlns="3be2eee0-5ed5-4cff-a115-183227ab7d93">
      <UserInfo>
        <DisplayName>Karianne Vermaas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1F2336C327A45847D0C67C931EDB3" ma:contentTypeVersion="15" ma:contentTypeDescription="Create a new document." ma:contentTypeScope="" ma:versionID="89ff86d310cf6910d316128a75369ccb">
  <xsd:schema xmlns:xsd="http://www.w3.org/2001/XMLSchema" xmlns:xs="http://www.w3.org/2001/XMLSchema" xmlns:p="http://schemas.microsoft.com/office/2006/metadata/properties" xmlns:ns2="660581a1-08f4-4607-81ed-6560c27df81a" xmlns:ns3="3be2eee0-5ed5-4cff-a115-183227ab7d93" targetNamespace="http://schemas.microsoft.com/office/2006/metadata/properties" ma:root="true" ma:fieldsID="f09d43f8ed6f54fb13b6ab48bcad8113" ns2:_="" ns3:_="">
    <xsd:import namespace="660581a1-08f4-4607-81ed-6560c27df81a"/>
    <xsd:import namespace="3be2eee0-5ed5-4cff-a115-183227ab7d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581a1-08f4-4607-81ed-6560c27df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828c6b0-dd8e-4593-b50e-3d3644c085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2eee0-5ed5-4cff-a115-183227ab7d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118128a-5360-47c2-ad6e-a4033f3f56dc}" ma:internalName="TaxCatchAll" ma:showField="CatchAllData" ma:web="3be2eee0-5ed5-4cff-a115-183227ab7d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3E340-C298-446A-9260-51961A1478FB}">
  <ds:schemaRefs>
    <ds:schemaRef ds:uri="3be2eee0-5ed5-4cff-a115-183227ab7d93"/>
    <ds:schemaRef ds:uri="660581a1-08f4-4607-81ed-6560c27df81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FEEF0A-1896-4BED-98DD-B7F945459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8C95E-E1BA-4680-8C1F-A83C6D68D767}">
  <ds:schemaRefs>
    <ds:schemaRef ds:uri="3be2eee0-5ed5-4cff-a115-183227ab7d93"/>
    <ds:schemaRef ds:uri="660581a1-08f4-4607-81ed-6560c27df8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Kantoorthema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Dominiek Veen</dc:creator>
  <cp:revision>1</cp:revision>
  <dcterms:created xsi:type="dcterms:W3CDTF">2024-03-18T09:25:50Z</dcterms:created>
  <dcterms:modified xsi:type="dcterms:W3CDTF">2024-04-11T14:11:50Z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0x0101009121F2336C327A45847D0C67C931EDB3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Kantoorthema:8</vt:lpwstr>
  </property>
  <property fmtid="{D5CDD505-2E9C-101B-9397-08002B2CF9AE}" pid="5" name="ClassificationContentMarkingFooterText">
    <vt:lpwstr>Intern gebruik</vt:lpwstr>
  </property>
</Properties>
</file>